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20104100" cy="11303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9" name="Shape 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07806" y="3505898"/>
            <a:ext cx="17088488" cy="2374964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3015613" y="6333235"/>
            <a:ext cx="14072873" cy="2827339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g object 16"/>
          <p:cNvSpPr/>
          <p:nvPr/>
        </p:nvSpPr>
        <p:spPr>
          <a:xfrm>
            <a:off x="-1" y="-1"/>
            <a:ext cx="20104102" cy="11308558"/>
          </a:xfrm>
          <a:prstGeom prst="rect">
            <a:avLst/>
          </a:prstGeom>
          <a:solidFill>
            <a:srgbClr val="F5825C"/>
          </a:soli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034385" y="3382373"/>
            <a:ext cx="10641333" cy="3040379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Body Level One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034385" y="662006"/>
            <a:ext cx="11662412" cy="2381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005205" y="2601148"/>
            <a:ext cx="8745285" cy="7464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8831924" y="10517695"/>
            <a:ext cx="266974" cy="2794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000" u="none">
          <a:solidFill>
            <a:srgbClr val="19459D"/>
          </a:solidFill>
          <a:uFillTx/>
          <a:latin typeface="CoreSansC-85Heavy"/>
          <a:ea typeface="CoreSansC-85Heavy"/>
          <a:cs typeface="CoreSansC-85Heavy"/>
          <a:sym typeface="CoreSansC-85Heavy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000" u="none">
          <a:solidFill>
            <a:srgbClr val="19459D"/>
          </a:solidFill>
          <a:uFillTx/>
          <a:latin typeface="CoreSansC-85Heavy"/>
          <a:ea typeface="CoreSansC-85Heavy"/>
          <a:cs typeface="CoreSansC-85Heavy"/>
          <a:sym typeface="CoreSansC-85Heavy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000" u="none">
          <a:solidFill>
            <a:srgbClr val="19459D"/>
          </a:solidFill>
          <a:uFillTx/>
          <a:latin typeface="CoreSansC-85Heavy"/>
          <a:ea typeface="CoreSansC-85Heavy"/>
          <a:cs typeface="CoreSansC-85Heavy"/>
          <a:sym typeface="CoreSansC-85Heavy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000" u="none">
          <a:solidFill>
            <a:srgbClr val="19459D"/>
          </a:solidFill>
          <a:uFillTx/>
          <a:latin typeface="CoreSansC-85Heavy"/>
          <a:ea typeface="CoreSansC-85Heavy"/>
          <a:cs typeface="CoreSansC-85Heavy"/>
          <a:sym typeface="CoreSansC-85Heavy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000" u="none">
          <a:solidFill>
            <a:srgbClr val="19459D"/>
          </a:solidFill>
          <a:uFillTx/>
          <a:latin typeface="CoreSansC-85Heavy"/>
          <a:ea typeface="CoreSansC-85Heavy"/>
          <a:cs typeface="CoreSansC-85Heavy"/>
          <a:sym typeface="CoreSansC-85Heavy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000" u="none">
          <a:solidFill>
            <a:srgbClr val="19459D"/>
          </a:solidFill>
          <a:uFillTx/>
          <a:latin typeface="CoreSansC-85Heavy"/>
          <a:ea typeface="CoreSansC-85Heavy"/>
          <a:cs typeface="CoreSansC-85Heavy"/>
          <a:sym typeface="CoreSansC-85Heavy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000" u="none">
          <a:solidFill>
            <a:srgbClr val="19459D"/>
          </a:solidFill>
          <a:uFillTx/>
          <a:latin typeface="CoreSansC-85Heavy"/>
          <a:ea typeface="CoreSansC-85Heavy"/>
          <a:cs typeface="CoreSansC-85Heavy"/>
          <a:sym typeface="CoreSansC-85Heavy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000" u="none">
          <a:solidFill>
            <a:srgbClr val="19459D"/>
          </a:solidFill>
          <a:uFillTx/>
          <a:latin typeface="CoreSansC-85Heavy"/>
          <a:ea typeface="CoreSansC-85Heavy"/>
          <a:cs typeface="CoreSansC-85Heavy"/>
          <a:sym typeface="CoreSansC-85Heavy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000" u="none">
          <a:solidFill>
            <a:srgbClr val="19459D"/>
          </a:solidFill>
          <a:uFillTx/>
          <a:latin typeface="CoreSansC-85Heavy"/>
          <a:ea typeface="CoreSansC-85Heavy"/>
          <a:cs typeface="CoreSansC-85Heavy"/>
          <a:sym typeface="CoreSansC-85Heavy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900" u="none">
          <a:solidFill>
            <a:srgbClr val="FFFFFF"/>
          </a:solidFill>
          <a:uFillTx/>
          <a:latin typeface="CoreSansC-45Regular"/>
          <a:ea typeface="CoreSansC-45Regular"/>
          <a:cs typeface="CoreSansC-45Regular"/>
          <a:sym typeface="CoreSansC-45Regular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900" u="none">
          <a:solidFill>
            <a:srgbClr val="FFFFFF"/>
          </a:solidFill>
          <a:uFillTx/>
          <a:latin typeface="CoreSansC-45Regular"/>
          <a:ea typeface="CoreSansC-45Regular"/>
          <a:cs typeface="CoreSansC-45Regular"/>
          <a:sym typeface="CoreSansC-45Regular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900" u="none">
          <a:solidFill>
            <a:srgbClr val="FFFFFF"/>
          </a:solidFill>
          <a:uFillTx/>
          <a:latin typeface="CoreSansC-45Regular"/>
          <a:ea typeface="CoreSansC-45Regular"/>
          <a:cs typeface="CoreSansC-45Regular"/>
          <a:sym typeface="CoreSansC-45Regular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900" u="none">
          <a:solidFill>
            <a:srgbClr val="FFFFFF"/>
          </a:solidFill>
          <a:uFillTx/>
          <a:latin typeface="CoreSansC-45Regular"/>
          <a:ea typeface="CoreSansC-45Regular"/>
          <a:cs typeface="CoreSansC-45Regular"/>
          <a:sym typeface="CoreSansC-45Regular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900" u="none">
          <a:solidFill>
            <a:srgbClr val="FFFFFF"/>
          </a:solidFill>
          <a:uFillTx/>
          <a:latin typeface="CoreSansC-45Regular"/>
          <a:ea typeface="CoreSansC-45Regular"/>
          <a:cs typeface="CoreSansC-45Regular"/>
          <a:sym typeface="CoreSansC-45Regular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900" u="none">
          <a:solidFill>
            <a:srgbClr val="FFFFFF"/>
          </a:solidFill>
          <a:uFillTx/>
          <a:latin typeface="CoreSansC-45Regular"/>
          <a:ea typeface="CoreSansC-45Regular"/>
          <a:cs typeface="CoreSansC-45Regular"/>
          <a:sym typeface="CoreSansC-45Regular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900" u="none">
          <a:solidFill>
            <a:srgbClr val="FFFFFF"/>
          </a:solidFill>
          <a:uFillTx/>
          <a:latin typeface="CoreSansC-45Regular"/>
          <a:ea typeface="CoreSansC-45Regular"/>
          <a:cs typeface="CoreSansC-45Regular"/>
          <a:sym typeface="CoreSansC-45Regular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900" u="none">
          <a:solidFill>
            <a:srgbClr val="FFFFFF"/>
          </a:solidFill>
          <a:uFillTx/>
          <a:latin typeface="CoreSansC-45Regular"/>
          <a:ea typeface="CoreSansC-45Regular"/>
          <a:cs typeface="CoreSansC-45Regular"/>
          <a:sym typeface="CoreSansC-45Regular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900" u="none">
          <a:solidFill>
            <a:srgbClr val="FFFFFF"/>
          </a:solidFill>
          <a:uFillTx/>
          <a:latin typeface="CoreSansC-45Regular"/>
          <a:ea typeface="CoreSansC-45Regular"/>
          <a:cs typeface="CoreSansC-45Regular"/>
          <a:sym typeface="CoreSansC-45Regular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Relationship Id="rId11" Type="http://schemas.openxmlformats.org/officeDocument/2006/relationships/image" Target="../media/image7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Relationship Id="rId11" Type="http://schemas.openxmlformats.org/officeDocument/2006/relationships/image" Target="../media/image7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e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1" Type="http://schemas.openxmlformats.org/officeDocument/2006/relationships/image" Target="../media/image2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Relationship Id="rId11" Type="http://schemas.openxmlformats.org/officeDocument/2006/relationships/image" Target="../media/image2.jpeg"/><Relationship Id="rId12" Type="http://schemas.openxmlformats.org/officeDocument/2006/relationships/image" Target="../media/image3.jpeg"/><Relationship Id="rId13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1" Type="http://schemas.openxmlformats.org/officeDocument/2006/relationships/image" Target="../media/image2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Relationship Id="rId11" Type="http://schemas.openxmlformats.org/officeDocument/2006/relationships/image" Target="../media/image32.png"/><Relationship Id="rId12" Type="http://schemas.openxmlformats.org/officeDocument/2006/relationships/image" Target="../media/image5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Relationship Id="rId11" Type="http://schemas.openxmlformats.org/officeDocument/2006/relationships/image" Target="../media/image6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object 2"/>
          <p:cNvGrpSpPr/>
          <p:nvPr/>
        </p:nvGrpSpPr>
        <p:grpSpPr>
          <a:xfrm>
            <a:off x="16168408" y="1609569"/>
            <a:ext cx="1301912" cy="185084"/>
            <a:chOff x="0" y="0"/>
            <a:chExt cx="1301910" cy="185083"/>
          </a:xfrm>
        </p:grpSpPr>
        <p:pic>
          <p:nvPicPr>
            <p:cNvPr id="71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65661" cy="1850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74" name="object 4"/>
            <p:cNvGrpSpPr/>
            <p:nvPr/>
          </p:nvGrpSpPr>
          <p:grpSpPr>
            <a:xfrm>
              <a:off x="188404" y="3069"/>
              <a:ext cx="308018" cy="179075"/>
              <a:chOff x="0" y="0"/>
              <a:chExt cx="308017" cy="179074"/>
            </a:xfrm>
          </p:grpSpPr>
          <p:sp>
            <p:nvSpPr>
              <p:cNvPr id="72" name="Shape"/>
              <p:cNvSpPr/>
              <p:nvPr/>
            </p:nvSpPr>
            <p:spPr>
              <a:xfrm>
                <a:off x="-1" y="-1"/>
                <a:ext cx="149292" cy="179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3684" y="0"/>
                    </a:lnTo>
                    <a:lnTo>
                      <a:pt x="13684" y="7966"/>
                    </a:lnTo>
                    <a:lnTo>
                      <a:pt x="7914" y="7966"/>
                    </a:lnTo>
                    <a:lnTo>
                      <a:pt x="7914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7914" y="21600"/>
                    </a:lnTo>
                    <a:lnTo>
                      <a:pt x="7914" y="13634"/>
                    </a:lnTo>
                    <a:lnTo>
                      <a:pt x="13684" y="13634"/>
                    </a:lnTo>
                    <a:lnTo>
                      <a:pt x="13684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94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3" name="Shape"/>
              <p:cNvSpPr/>
              <p:nvPr/>
            </p:nvSpPr>
            <p:spPr>
              <a:xfrm>
                <a:off x="186589" y="-1"/>
                <a:ext cx="121429" cy="179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6085"/>
                    </a:moveTo>
                    <a:lnTo>
                      <a:pt x="9733" y="16085"/>
                    </a:lnTo>
                    <a:lnTo>
                      <a:pt x="9733" y="13481"/>
                    </a:lnTo>
                    <a:lnTo>
                      <a:pt x="20100" y="13481"/>
                    </a:lnTo>
                    <a:lnTo>
                      <a:pt x="20100" y="8119"/>
                    </a:lnTo>
                    <a:lnTo>
                      <a:pt x="9733" y="8119"/>
                    </a:lnTo>
                    <a:lnTo>
                      <a:pt x="9733" y="5515"/>
                    </a:lnTo>
                    <a:lnTo>
                      <a:pt x="21193" y="5515"/>
                    </a:lnTo>
                    <a:lnTo>
                      <a:pt x="21193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085"/>
                    </a:lnTo>
                    <a:close/>
                  </a:path>
                </a:pathLst>
              </a:custGeom>
              <a:solidFill>
                <a:srgbClr val="194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75" name="object 5" descr="object 5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28610" y="3058"/>
              <a:ext cx="188165" cy="178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6" name="object 6" descr="object 6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54194" y="3063"/>
              <a:ext cx="149295" cy="178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7" name="object 7"/>
            <p:cNvSpPr/>
            <p:nvPr/>
          </p:nvSpPr>
          <p:spPr>
            <a:xfrm>
              <a:off x="940799" y="3061"/>
              <a:ext cx="54701" cy="178961"/>
            </a:xfrm>
            <a:prstGeom prst="rect">
              <a:avLst/>
            </a:prstGeom>
            <a:solidFill>
              <a:srgbClr val="19459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pic>
          <p:nvPicPr>
            <p:cNvPr id="78" name="object 8" descr="object 8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16940" y="3062"/>
              <a:ext cx="284971" cy="1791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87" name="object 9"/>
          <p:cNvGrpSpPr/>
          <p:nvPr/>
        </p:nvGrpSpPr>
        <p:grpSpPr>
          <a:xfrm>
            <a:off x="14907927" y="1889737"/>
            <a:ext cx="1628242" cy="181771"/>
            <a:chOff x="0" y="0"/>
            <a:chExt cx="1628240" cy="181770"/>
          </a:xfrm>
        </p:grpSpPr>
        <p:pic>
          <p:nvPicPr>
            <p:cNvPr id="80" name="object 10" descr="object 10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-1"/>
              <a:ext cx="310072" cy="1817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1" name="object 11" descr="object 11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46149" y="-1"/>
              <a:ext cx="406039" cy="1817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2" name="object 12" descr="object 12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88263" y="0"/>
              <a:ext cx="142406" cy="1789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3" name="object 13" descr="object 13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955752" y="-1"/>
              <a:ext cx="499911" cy="1817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86" name="object 14"/>
            <p:cNvGrpSpPr/>
            <p:nvPr/>
          </p:nvGrpSpPr>
          <p:grpSpPr>
            <a:xfrm>
              <a:off x="1491729" y="0"/>
              <a:ext cx="136512" cy="178964"/>
              <a:chOff x="-1" y="0"/>
              <a:chExt cx="136511" cy="178962"/>
            </a:xfrm>
          </p:grpSpPr>
          <p:sp>
            <p:nvSpPr>
              <p:cNvPr id="84" name="Shape"/>
              <p:cNvSpPr/>
              <p:nvPr/>
            </p:nvSpPr>
            <p:spPr>
              <a:xfrm>
                <a:off x="-2" y="-1"/>
                <a:ext cx="132367" cy="178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63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8926" y="21600"/>
                    </a:lnTo>
                    <a:lnTo>
                      <a:pt x="8926" y="14997"/>
                    </a:lnTo>
                    <a:lnTo>
                      <a:pt x="11763" y="14997"/>
                    </a:lnTo>
                    <a:lnTo>
                      <a:pt x="15922" y="14424"/>
                    </a:lnTo>
                    <a:lnTo>
                      <a:pt x="19257" y="12844"/>
                    </a:lnTo>
                    <a:lnTo>
                      <a:pt x="21473" y="10466"/>
                    </a:lnTo>
                    <a:lnTo>
                      <a:pt x="21600" y="9997"/>
                    </a:lnTo>
                    <a:lnTo>
                      <a:pt x="8926" y="9997"/>
                    </a:lnTo>
                    <a:lnTo>
                      <a:pt x="8926" y="5000"/>
                    </a:lnTo>
                    <a:lnTo>
                      <a:pt x="21600" y="5000"/>
                    </a:lnTo>
                    <a:lnTo>
                      <a:pt x="21473" y="4530"/>
                    </a:lnTo>
                    <a:lnTo>
                      <a:pt x="19257" y="2152"/>
                    </a:lnTo>
                    <a:lnTo>
                      <a:pt x="15922" y="573"/>
                    </a:lnTo>
                    <a:lnTo>
                      <a:pt x="11763" y="0"/>
                    </a:lnTo>
                    <a:close/>
                  </a:path>
                </a:pathLst>
              </a:custGeom>
              <a:solidFill>
                <a:srgbClr val="194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5" name="Shape"/>
              <p:cNvSpPr/>
              <p:nvPr/>
            </p:nvSpPr>
            <p:spPr>
              <a:xfrm>
                <a:off x="64154" y="41422"/>
                <a:ext cx="72357" cy="41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62" y="0"/>
                    </a:moveTo>
                    <a:lnTo>
                      <a:pt x="0" y="0"/>
                    </a:lnTo>
                    <a:lnTo>
                      <a:pt x="2313" y="806"/>
                    </a:lnTo>
                    <a:lnTo>
                      <a:pt x="4125" y="3048"/>
                    </a:lnTo>
                    <a:lnTo>
                      <a:pt x="5307" y="6465"/>
                    </a:lnTo>
                    <a:lnTo>
                      <a:pt x="5730" y="10795"/>
                    </a:lnTo>
                    <a:lnTo>
                      <a:pt x="5307" y="15131"/>
                    </a:lnTo>
                    <a:lnTo>
                      <a:pt x="4125" y="18551"/>
                    </a:lnTo>
                    <a:lnTo>
                      <a:pt x="2313" y="20794"/>
                    </a:lnTo>
                    <a:lnTo>
                      <a:pt x="0" y="21600"/>
                    </a:lnTo>
                    <a:lnTo>
                      <a:pt x="20362" y="21600"/>
                    </a:lnTo>
                    <a:lnTo>
                      <a:pt x="21600" y="10795"/>
                    </a:lnTo>
                    <a:lnTo>
                      <a:pt x="20362" y="0"/>
                    </a:lnTo>
                    <a:close/>
                  </a:path>
                </a:pathLst>
              </a:custGeom>
              <a:solidFill>
                <a:srgbClr val="194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90" name="object 15"/>
          <p:cNvGrpSpPr/>
          <p:nvPr/>
        </p:nvGrpSpPr>
        <p:grpSpPr>
          <a:xfrm>
            <a:off x="16549574" y="1886679"/>
            <a:ext cx="286884" cy="185093"/>
            <a:chOff x="0" y="0"/>
            <a:chExt cx="286882" cy="185091"/>
          </a:xfrm>
        </p:grpSpPr>
        <p:sp>
          <p:nvSpPr>
            <p:cNvPr id="88" name="Shape"/>
            <p:cNvSpPr/>
            <p:nvPr/>
          </p:nvSpPr>
          <p:spPr>
            <a:xfrm>
              <a:off x="0" y="3124"/>
              <a:ext cx="133948" cy="179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5668"/>
                  </a:lnTo>
                  <a:lnTo>
                    <a:pt x="6388" y="5668"/>
                  </a:lnTo>
                  <a:lnTo>
                    <a:pt x="6388" y="21600"/>
                  </a:lnTo>
                  <a:lnTo>
                    <a:pt x="15208" y="21600"/>
                  </a:lnTo>
                  <a:lnTo>
                    <a:pt x="15208" y="5668"/>
                  </a:lnTo>
                  <a:lnTo>
                    <a:pt x="21600" y="566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9459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89" name="Shape"/>
            <p:cNvSpPr/>
            <p:nvPr/>
          </p:nvSpPr>
          <p:spPr>
            <a:xfrm>
              <a:off x="147562" y="0"/>
              <a:ext cx="139321" cy="185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4649"/>
                  </a:moveTo>
                  <a:lnTo>
                    <a:pt x="19188" y="10385"/>
                  </a:lnTo>
                  <a:lnTo>
                    <a:pt x="12761" y="8026"/>
                  </a:lnTo>
                  <a:lnTo>
                    <a:pt x="10865" y="7602"/>
                  </a:lnTo>
                  <a:lnTo>
                    <a:pt x="9745" y="7145"/>
                  </a:lnTo>
                  <a:lnTo>
                    <a:pt x="9211" y="6666"/>
                  </a:lnTo>
                  <a:lnTo>
                    <a:pt x="9075" y="6176"/>
                  </a:lnTo>
                  <a:lnTo>
                    <a:pt x="9075" y="5579"/>
                  </a:lnTo>
                  <a:lnTo>
                    <a:pt x="9790" y="5073"/>
                  </a:lnTo>
                  <a:lnTo>
                    <a:pt x="10778" y="5073"/>
                  </a:lnTo>
                  <a:lnTo>
                    <a:pt x="12103" y="5215"/>
                  </a:lnTo>
                  <a:lnTo>
                    <a:pt x="13490" y="5617"/>
                  </a:lnTo>
                  <a:lnTo>
                    <a:pt x="14899" y="6229"/>
                  </a:lnTo>
                  <a:lnTo>
                    <a:pt x="16290" y="7012"/>
                  </a:lnTo>
                  <a:lnTo>
                    <a:pt x="20174" y="2656"/>
                  </a:lnTo>
                  <a:lnTo>
                    <a:pt x="18048" y="1547"/>
                  </a:lnTo>
                  <a:lnTo>
                    <a:pt x="15656" y="711"/>
                  </a:lnTo>
                  <a:lnTo>
                    <a:pt x="13084" y="184"/>
                  </a:lnTo>
                  <a:lnTo>
                    <a:pt x="10426" y="0"/>
                  </a:lnTo>
                  <a:lnTo>
                    <a:pt x="6498" y="513"/>
                  </a:lnTo>
                  <a:lnTo>
                    <a:pt x="3385" y="1924"/>
                  </a:lnTo>
                  <a:lnTo>
                    <a:pt x="1333" y="4052"/>
                  </a:lnTo>
                  <a:lnTo>
                    <a:pt x="595" y="6712"/>
                  </a:lnTo>
                  <a:lnTo>
                    <a:pt x="1219" y="9014"/>
                  </a:lnTo>
                  <a:lnTo>
                    <a:pt x="2942" y="10849"/>
                  </a:lnTo>
                  <a:lnTo>
                    <a:pt x="5543" y="12196"/>
                  </a:lnTo>
                  <a:lnTo>
                    <a:pt x="8799" y="13038"/>
                  </a:lnTo>
                  <a:lnTo>
                    <a:pt x="10995" y="13505"/>
                  </a:lnTo>
                  <a:lnTo>
                    <a:pt x="12312" y="14009"/>
                  </a:lnTo>
                  <a:lnTo>
                    <a:pt x="12950" y="14550"/>
                  </a:lnTo>
                  <a:lnTo>
                    <a:pt x="13119" y="15126"/>
                  </a:lnTo>
                  <a:lnTo>
                    <a:pt x="13119" y="15842"/>
                  </a:lnTo>
                  <a:lnTo>
                    <a:pt x="12206" y="16407"/>
                  </a:lnTo>
                  <a:lnTo>
                    <a:pt x="10981" y="16407"/>
                  </a:lnTo>
                  <a:lnTo>
                    <a:pt x="9178" y="16244"/>
                  </a:lnTo>
                  <a:lnTo>
                    <a:pt x="7388" y="15772"/>
                  </a:lnTo>
                  <a:lnTo>
                    <a:pt x="5679" y="15030"/>
                  </a:lnTo>
                  <a:lnTo>
                    <a:pt x="4121" y="14052"/>
                  </a:lnTo>
                  <a:lnTo>
                    <a:pt x="0" y="18288"/>
                  </a:lnTo>
                  <a:lnTo>
                    <a:pt x="2176" y="19675"/>
                  </a:lnTo>
                  <a:lnTo>
                    <a:pt x="4712" y="20717"/>
                  </a:lnTo>
                  <a:lnTo>
                    <a:pt x="7598" y="21372"/>
                  </a:lnTo>
                  <a:lnTo>
                    <a:pt x="10822" y="21600"/>
                  </a:lnTo>
                  <a:lnTo>
                    <a:pt x="15297" y="21055"/>
                  </a:lnTo>
                  <a:lnTo>
                    <a:pt x="18694" y="19567"/>
                  </a:lnTo>
                  <a:lnTo>
                    <a:pt x="20848" y="17358"/>
                  </a:lnTo>
                  <a:lnTo>
                    <a:pt x="21600" y="14649"/>
                  </a:lnTo>
                  <a:close/>
                </a:path>
              </a:pathLst>
            </a:custGeom>
            <a:solidFill>
              <a:srgbClr val="19459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94" name="object 16"/>
          <p:cNvGrpSpPr/>
          <p:nvPr/>
        </p:nvGrpSpPr>
        <p:grpSpPr>
          <a:xfrm>
            <a:off x="16846269" y="1889740"/>
            <a:ext cx="483429" cy="179136"/>
            <a:chOff x="0" y="0"/>
            <a:chExt cx="483427" cy="179135"/>
          </a:xfrm>
        </p:grpSpPr>
        <p:sp>
          <p:nvSpPr>
            <p:cNvPr id="91" name="Shape"/>
            <p:cNvSpPr/>
            <p:nvPr/>
          </p:nvSpPr>
          <p:spPr>
            <a:xfrm>
              <a:off x="0" y="61"/>
              <a:ext cx="133948" cy="179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5668"/>
                  </a:lnTo>
                  <a:lnTo>
                    <a:pt x="6388" y="5668"/>
                  </a:lnTo>
                  <a:lnTo>
                    <a:pt x="6388" y="21600"/>
                  </a:lnTo>
                  <a:lnTo>
                    <a:pt x="15208" y="21600"/>
                  </a:lnTo>
                  <a:lnTo>
                    <a:pt x="15208" y="5668"/>
                  </a:lnTo>
                  <a:lnTo>
                    <a:pt x="21600" y="566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9459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92" name="Shape"/>
            <p:cNvSpPr/>
            <p:nvPr/>
          </p:nvSpPr>
          <p:spPr>
            <a:xfrm>
              <a:off x="129133" y="11"/>
              <a:ext cx="175885" cy="178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0341" y="17803"/>
                  </a:lnTo>
                  <a:lnTo>
                    <a:pt x="18727" y="12928"/>
                  </a:lnTo>
                  <a:lnTo>
                    <a:pt x="16681" y="6759"/>
                  </a:lnTo>
                  <a:lnTo>
                    <a:pt x="14441" y="0"/>
                  </a:lnTo>
                  <a:lnTo>
                    <a:pt x="12448" y="0"/>
                  </a:lnTo>
                  <a:lnTo>
                    <a:pt x="12448" y="12928"/>
                  </a:lnTo>
                  <a:lnTo>
                    <a:pt x="9152" y="12928"/>
                  </a:lnTo>
                  <a:lnTo>
                    <a:pt x="10801" y="6759"/>
                  </a:lnTo>
                  <a:lnTo>
                    <a:pt x="12448" y="12928"/>
                  </a:lnTo>
                  <a:lnTo>
                    <a:pt x="12448" y="0"/>
                  </a:lnTo>
                  <a:lnTo>
                    <a:pt x="7157" y="0"/>
                  </a:lnTo>
                  <a:lnTo>
                    <a:pt x="0" y="21600"/>
                  </a:lnTo>
                  <a:lnTo>
                    <a:pt x="6844" y="21600"/>
                  </a:lnTo>
                  <a:lnTo>
                    <a:pt x="7848" y="17803"/>
                  </a:lnTo>
                  <a:lnTo>
                    <a:pt x="13736" y="17803"/>
                  </a:lnTo>
                  <a:lnTo>
                    <a:pt x="14756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9459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93" name="Shape"/>
            <p:cNvSpPr/>
            <p:nvPr/>
          </p:nvSpPr>
          <p:spPr>
            <a:xfrm>
              <a:off x="323152" y="0"/>
              <a:ext cx="160276" cy="178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2"/>
                  </a:moveTo>
                  <a:lnTo>
                    <a:pt x="20708" y="6446"/>
                  </a:lnTo>
                  <a:lnTo>
                    <a:pt x="20149" y="5679"/>
                  </a:lnTo>
                  <a:lnTo>
                    <a:pt x="18214" y="3029"/>
                  </a:lnTo>
                  <a:lnTo>
                    <a:pt x="14391" y="799"/>
                  </a:lnTo>
                  <a:lnTo>
                    <a:pt x="14228" y="772"/>
                  </a:lnTo>
                  <a:lnTo>
                    <a:pt x="14228" y="10802"/>
                  </a:lnTo>
                  <a:lnTo>
                    <a:pt x="13853" y="12930"/>
                  </a:lnTo>
                  <a:lnTo>
                    <a:pt x="12777" y="14543"/>
                  </a:lnTo>
                  <a:lnTo>
                    <a:pt x="11074" y="15565"/>
                  </a:lnTo>
                  <a:lnTo>
                    <a:pt x="8820" y="15922"/>
                  </a:lnTo>
                  <a:lnTo>
                    <a:pt x="7372" y="15922"/>
                  </a:lnTo>
                  <a:lnTo>
                    <a:pt x="7372" y="5679"/>
                  </a:lnTo>
                  <a:lnTo>
                    <a:pt x="8820" y="5679"/>
                  </a:lnTo>
                  <a:lnTo>
                    <a:pt x="11074" y="6036"/>
                  </a:lnTo>
                  <a:lnTo>
                    <a:pt x="12777" y="7061"/>
                  </a:lnTo>
                  <a:lnTo>
                    <a:pt x="13853" y="8673"/>
                  </a:lnTo>
                  <a:lnTo>
                    <a:pt x="14228" y="10802"/>
                  </a:lnTo>
                  <a:lnTo>
                    <a:pt x="14228" y="772"/>
                  </a:lnTo>
                  <a:lnTo>
                    <a:pt x="9506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9506" y="21600"/>
                  </a:lnTo>
                  <a:lnTo>
                    <a:pt x="14391" y="20803"/>
                  </a:lnTo>
                  <a:lnTo>
                    <a:pt x="18214" y="18573"/>
                  </a:lnTo>
                  <a:lnTo>
                    <a:pt x="20150" y="15922"/>
                  </a:lnTo>
                  <a:lnTo>
                    <a:pt x="20708" y="15157"/>
                  </a:lnTo>
                  <a:lnTo>
                    <a:pt x="21600" y="10802"/>
                  </a:lnTo>
                  <a:close/>
                </a:path>
              </a:pathLst>
            </a:custGeom>
            <a:solidFill>
              <a:srgbClr val="19459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sp>
        <p:nvSpPr>
          <p:cNvPr id="95" name="object 17"/>
          <p:cNvSpPr/>
          <p:nvPr/>
        </p:nvSpPr>
        <p:spPr>
          <a:xfrm>
            <a:off x="17341710" y="1889804"/>
            <a:ext cx="133962" cy="179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0"/>
                </a:lnTo>
                <a:lnTo>
                  <a:pt x="0" y="5668"/>
                </a:lnTo>
                <a:lnTo>
                  <a:pt x="6387" y="5668"/>
                </a:lnTo>
                <a:lnTo>
                  <a:pt x="6387" y="21600"/>
                </a:lnTo>
                <a:lnTo>
                  <a:pt x="15207" y="21600"/>
                </a:lnTo>
                <a:lnTo>
                  <a:pt x="15207" y="5668"/>
                </a:lnTo>
                <a:lnTo>
                  <a:pt x="21600" y="5668"/>
                </a:lnTo>
                <a:lnTo>
                  <a:pt x="21600" y="0"/>
                </a:lnTo>
                <a:close/>
              </a:path>
            </a:pathLst>
          </a:custGeom>
          <a:solidFill>
            <a:srgbClr val="19459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96" name="object 18"/>
          <p:cNvSpPr/>
          <p:nvPr/>
        </p:nvSpPr>
        <p:spPr>
          <a:xfrm>
            <a:off x="18275205" y="1517890"/>
            <a:ext cx="467089" cy="6765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701" y="0"/>
                </a:moveTo>
                <a:lnTo>
                  <a:pt x="4446" y="7"/>
                </a:lnTo>
                <a:lnTo>
                  <a:pt x="2200" y="234"/>
                </a:lnTo>
                <a:lnTo>
                  <a:pt x="0" y="686"/>
                </a:lnTo>
                <a:lnTo>
                  <a:pt x="0" y="9389"/>
                </a:lnTo>
                <a:lnTo>
                  <a:pt x="2371" y="8166"/>
                </a:lnTo>
                <a:lnTo>
                  <a:pt x="4270" y="7527"/>
                </a:lnTo>
                <a:lnTo>
                  <a:pt x="6315" y="7408"/>
                </a:lnTo>
                <a:lnTo>
                  <a:pt x="8264" y="7808"/>
                </a:lnTo>
                <a:lnTo>
                  <a:pt x="9871" y="8726"/>
                </a:lnTo>
                <a:lnTo>
                  <a:pt x="10826" y="10008"/>
                </a:lnTo>
                <a:lnTo>
                  <a:pt x="10997" y="11389"/>
                </a:lnTo>
                <a:lnTo>
                  <a:pt x="10417" y="12713"/>
                </a:lnTo>
                <a:lnTo>
                  <a:pt x="9119" y="13819"/>
                </a:lnTo>
                <a:lnTo>
                  <a:pt x="10329" y="15173"/>
                </a:lnTo>
                <a:lnTo>
                  <a:pt x="11232" y="16654"/>
                </a:lnTo>
                <a:lnTo>
                  <a:pt x="11795" y="18242"/>
                </a:lnTo>
                <a:lnTo>
                  <a:pt x="11990" y="19915"/>
                </a:lnTo>
                <a:lnTo>
                  <a:pt x="11977" y="20344"/>
                </a:lnTo>
                <a:lnTo>
                  <a:pt x="11940" y="20767"/>
                </a:lnTo>
                <a:lnTo>
                  <a:pt x="11877" y="21186"/>
                </a:lnTo>
                <a:lnTo>
                  <a:pt x="11792" y="21600"/>
                </a:lnTo>
                <a:lnTo>
                  <a:pt x="15168" y="19840"/>
                </a:lnTo>
                <a:lnTo>
                  <a:pt x="16819" y="18865"/>
                </a:lnTo>
                <a:lnTo>
                  <a:pt x="18233" y="17773"/>
                </a:lnTo>
                <a:lnTo>
                  <a:pt x="19405" y="16581"/>
                </a:lnTo>
                <a:lnTo>
                  <a:pt x="20332" y="15307"/>
                </a:lnTo>
                <a:lnTo>
                  <a:pt x="21009" y="13971"/>
                </a:lnTo>
                <a:lnTo>
                  <a:pt x="21433" y="12591"/>
                </a:lnTo>
                <a:lnTo>
                  <a:pt x="21600" y="11185"/>
                </a:lnTo>
                <a:lnTo>
                  <a:pt x="21506" y="9771"/>
                </a:lnTo>
                <a:lnTo>
                  <a:pt x="21146" y="8367"/>
                </a:lnTo>
                <a:lnTo>
                  <a:pt x="20518" y="6993"/>
                </a:lnTo>
                <a:lnTo>
                  <a:pt x="19617" y="5667"/>
                </a:lnTo>
                <a:lnTo>
                  <a:pt x="18440" y="4406"/>
                </a:lnTo>
                <a:lnTo>
                  <a:pt x="16874" y="3159"/>
                </a:lnTo>
                <a:lnTo>
                  <a:pt x="15105" y="2113"/>
                </a:lnTo>
                <a:lnTo>
                  <a:pt x="13167" y="1271"/>
                </a:lnTo>
                <a:lnTo>
                  <a:pt x="11097" y="635"/>
                </a:lnTo>
                <a:lnTo>
                  <a:pt x="8930" y="211"/>
                </a:lnTo>
                <a:lnTo>
                  <a:pt x="6701" y="0"/>
                </a:lnTo>
                <a:close/>
              </a:path>
            </a:pathLst>
          </a:custGeom>
          <a:solidFill>
            <a:srgbClr val="19459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97" name="object 19"/>
          <p:cNvSpPr/>
          <p:nvPr/>
        </p:nvSpPr>
        <p:spPr>
          <a:xfrm>
            <a:off x="17611232" y="1517890"/>
            <a:ext cx="466720" cy="8657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706" y="0"/>
                </a:moveTo>
                <a:lnTo>
                  <a:pt x="4449" y="5"/>
                </a:lnTo>
                <a:lnTo>
                  <a:pt x="2202" y="183"/>
                </a:lnTo>
                <a:lnTo>
                  <a:pt x="0" y="536"/>
                </a:lnTo>
                <a:lnTo>
                  <a:pt x="0" y="7337"/>
                </a:lnTo>
                <a:lnTo>
                  <a:pt x="2373" y="6381"/>
                </a:lnTo>
                <a:lnTo>
                  <a:pt x="4273" y="5881"/>
                </a:lnTo>
                <a:lnTo>
                  <a:pt x="6321" y="5788"/>
                </a:lnTo>
                <a:lnTo>
                  <a:pt x="8270" y="6101"/>
                </a:lnTo>
                <a:lnTo>
                  <a:pt x="9879" y="6819"/>
                </a:lnTo>
                <a:lnTo>
                  <a:pt x="10852" y="7855"/>
                </a:lnTo>
                <a:lnTo>
                  <a:pt x="10990" y="8971"/>
                </a:lnTo>
                <a:lnTo>
                  <a:pt x="10329" y="10028"/>
                </a:lnTo>
                <a:lnTo>
                  <a:pt x="8904" y="10893"/>
                </a:lnTo>
                <a:lnTo>
                  <a:pt x="0" y="14480"/>
                </a:lnTo>
                <a:lnTo>
                  <a:pt x="0" y="21600"/>
                </a:lnTo>
                <a:lnTo>
                  <a:pt x="1279" y="21106"/>
                </a:lnTo>
                <a:lnTo>
                  <a:pt x="2956" y="20443"/>
                </a:lnTo>
                <a:lnTo>
                  <a:pt x="6984" y="18829"/>
                </a:lnTo>
                <a:lnTo>
                  <a:pt x="12775" y="16483"/>
                </a:lnTo>
                <a:lnTo>
                  <a:pt x="12733" y="16255"/>
                </a:lnTo>
                <a:lnTo>
                  <a:pt x="12703" y="16026"/>
                </a:lnTo>
                <a:lnTo>
                  <a:pt x="12684" y="15795"/>
                </a:lnTo>
                <a:lnTo>
                  <a:pt x="12678" y="15562"/>
                </a:lnTo>
                <a:lnTo>
                  <a:pt x="12846" y="14348"/>
                </a:lnTo>
                <a:lnTo>
                  <a:pt x="13333" y="13190"/>
                </a:lnTo>
                <a:lnTo>
                  <a:pt x="14115" y="12101"/>
                </a:lnTo>
                <a:lnTo>
                  <a:pt x="15168" y="11096"/>
                </a:lnTo>
                <a:lnTo>
                  <a:pt x="16467" y="10185"/>
                </a:lnTo>
                <a:lnTo>
                  <a:pt x="17988" y="9384"/>
                </a:lnTo>
                <a:lnTo>
                  <a:pt x="19707" y="8704"/>
                </a:lnTo>
                <a:lnTo>
                  <a:pt x="21600" y="8159"/>
                </a:lnTo>
                <a:lnTo>
                  <a:pt x="21321" y="6927"/>
                </a:lnTo>
                <a:lnTo>
                  <a:pt x="20708" y="5717"/>
                </a:lnTo>
                <a:lnTo>
                  <a:pt x="19754" y="4549"/>
                </a:lnTo>
                <a:lnTo>
                  <a:pt x="18454" y="3443"/>
                </a:lnTo>
                <a:lnTo>
                  <a:pt x="16888" y="2469"/>
                </a:lnTo>
                <a:lnTo>
                  <a:pt x="15117" y="1651"/>
                </a:lnTo>
                <a:lnTo>
                  <a:pt x="13178" y="993"/>
                </a:lnTo>
                <a:lnTo>
                  <a:pt x="11106" y="496"/>
                </a:lnTo>
                <a:lnTo>
                  <a:pt x="8937" y="165"/>
                </a:lnTo>
                <a:lnTo>
                  <a:pt x="6706" y="0"/>
                </a:lnTo>
                <a:close/>
              </a:path>
            </a:pathLst>
          </a:custGeom>
          <a:solidFill>
            <a:srgbClr val="19459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grpSp>
        <p:nvGrpSpPr>
          <p:cNvPr id="100" name="object 20"/>
          <p:cNvGrpSpPr/>
          <p:nvPr/>
        </p:nvGrpSpPr>
        <p:grpSpPr>
          <a:xfrm>
            <a:off x="18656349" y="1794509"/>
            <a:ext cx="400661" cy="646801"/>
            <a:chOff x="0" y="0"/>
            <a:chExt cx="400659" cy="646799"/>
          </a:xfrm>
        </p:grpSpPr>
        <p:sp>
          <p:nvSpPr>
            <p:cNvPr id="98" name="Shape"/>
            <p:cNvSpPr/>
            <p:nvPr/>
          </p:nvSpPr>
          <p:spPr>
            <a:xfrm>
              <a:off x="0" y="229867"/>
              <a:ext cx="400660" cy="416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59" y="0"/>
                  </a:moveTo>
                  <a:lnTo>
                    <a:pt x="4165" y="0"/>
                  </a:lnTo>
                  <a:lnTo>
                    <a:pt x="6128" y="381"/>
                  </a:lnTo>
                  <a:lnTo>
                    <a:pt x="7731" y="1419"/>
                  </a:lnTo>
                  <a:lnTo>
                    <a:pt x="8811" y="2959"/>
                  </a:lnTo>
                  <a:lnTo>
                    <a:pt x="9208" y="4845"/>
                  </a:lnTo>
                  <a:lnTo>
                    <a:pt x="8811" y="6732"/>
                  </a:lnTo>
                  <a:lnTo>
                    <a:pt x="7731" y="8272"/>
                  </a:lnTo>
                  <a:lnTo>
                    <a:pt x="6128" y="9310"/>
                  </a:lnTo>
                  <a:lnTo>
                    <a:pt x="4165" y="9691"/>
                  </a:lnTo>
                  <a:lnTo>
                    <a:pt x="0" y="9691"/>
                  </a:lnTo>
                  <a:lnTo>
                    <a:pt x="0" y="21600"/>
                  </a:lnTo>
                  <a:lnTo>
                    <a:pt x="4165" y="21600"/>
                  </a:lnTo>
                  <a:lnTo>
                    <a:pt x="6742" y="21418"/>
                  </a:lnTo>
                  <a:lnTo>
                    <a:pt x="9201" y="20891"/>
                  </a:lnTo>
                  <a:lnTo>
                    <a:pt x="11516" y="20043"/>
                  </a:lnTo>
                  <a:lnTo>
                    <a:pt x="13659" y="18901"/>
                  </a:lnTo>
                  <a:lnTo>
                    <a:pt x="15604" y="17490"/>
                  </a:lnTo>
                  <a:lnTo>
                    <a:pt x="17324" y="15838"/>
                  </a:lnTo>
                  <a:lnTo>
                    <a:pt x="18791" y="13968"/>
                  </a:lnTo>
                  <a:lnTo>
                    <a:pt x="19980" y="11909"/>
                  </a:lnTo>
                  <a:lnTo>
                    <a:pt x="20862" y="9684"/>
                  </a:lnTo>
                  <a:lnTo>
                    <a:pt x="21411" y="7321"/>
                  </a:lnTo>
                  <a:lnTo>
                    <a:pt x="21600" y="4845"/>
                  </a:lnTo>
                  <a:lnTo>
                    <a:pt x="21411" y="2370"/>
                  </a:lnTo>
                  <a:lnTo>
                    <a:pt x="20862" y="7"/>
                  </a:lnTo>
                  <a:close/>
                </a:path>
              </a:pathLst>
            </a:custGeom>
            <a:solidFill>
              <a:srgbClr val="19459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99" name="Shape"/>
            <p:cNvSpPr/>
            <p:nvPr/>
          </p:nvSpPr>
          <p:spPr>
            <a:xfrm>
              <a:off x="0" y="0"/>
              <a:ext cx="386920" cy="229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313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4313" y="21600"/>
                  </a:lnTo>
                  <a:lnTo>
                    <a:pt x="21600" y="21599"/>
                  </a:lnTo>
                  <a:lnTo>
                    <a:pt x="20689" y="17577"/>
                  </a:lnTo>
                  <a:lnTo>
                    <a:pt x="19459" y="13841"/>
                  </a:lnTo>
                  <a:lnTo>
                    <a:pt x="17939" y="10451"/>
                  </a:lnTo>
                  <a:lnTo>
                    <a:pt x="16158" y="7454"/>
                  </a:lnTo>
                  <a:lnTo>
                    <a:pt x="14144" y="4896"/>
                  </a:lnTo>
                  <a:lnTo>
                    <a:pt x="11924" y="2824"/>
                  </a:lnTo>
                  <a:lnTo>
                    <a:pt x="9528" y="1287"/>
                  </a:lnTo>
                  <a:lnTo>
                    <a:pt x="6981" y="329"/>
                  </a:lnTo>
                  <a:lnTo>
                    <a:pt x="4313" y="0"/>
                  </a:lnTo>
                  <a:close/>
                </a:path>
              </a:pathLst>
            </a:custGeom>
            <a:solidFill>
              <a:srgbClr val="19459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sp>
        <p:nvSpPr>
          <p:cNvPr id="101" name="object 21"/>
          <p:cNvSpPr/>
          <p:nvPr/>
        </p:nvSpPr>
        <p:spPr>
          <a:xfrm>
            <a:off x="18656352" y="1517137"/>
            <a:ext cx="293438" cy="229899"/>
          </a:xfrm>
          <a:prstGeom prst="rect">
            <a:avLst/>
          </a:prstGeom>
          <a:solidFill>
            <a:srgbClr val="19459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grpSp>
        <p:nvGrpSpPr>
          <p:cNvPr id="107" name="object 22"/>
          <p:cNvGrpSpPr/>
          <p:nvPr/>
        </p:nvGrpSpPr>
        <p:grpSpPr>
          <a:xfrm>
            <a:off x="17910827" y="1842835"/>
            <a:ext cx="597958" cy="597713"/>
            <a:chOff x="0" y="0"/>
            <a:chExt cx="597957" cy="597712"/>
          </a:xfrm>
        </p:grpSpPr>
        <p:pic>
          <p:nvPicPr>
            <p:cNvPr id="102" name="object 23" descr="object 23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29723" y="133056"/>
              <a:ext cx="292936" cy="3318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3" name="object 24"/>
            <p:cNvSpPr/>
            <p:nvPr/>
          </p:nvSpPr>
          <p:spPr>
            <a:xfrm>
              <a:off x="106564" y="423767"/>
              <a:ext cx="421487" cy="173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95" y="0"/>
                  </a:moveTo>
                  <a:lnTo>
                    <a:pt x="15809" y="3802"/>
                  </a:lnTo>
                  <a:lnTo>
                    <a:pt x="13865" y="6488"/>
                  </a:lnTo>
                  <a:lnTo>
                    <a:pt x="11238" y="8310"/>
                  </a:lnTo>
                  <a:lnTo>
                    <a:pt x="8517" y="8368"/>
                  </a:lnTo>
                  <a:lnTo>
                    <a:pt x="5864" y="6608"/>
                  </a:lnTo>
                  <a:lnTo>
                    <a:pt x="3442" y="2979"/>
                  </a:lnTo>
                  <a:lnTo>
                    <a:pt x="0" y="12925"/>
                  </a:lnTo>
                  <a:lnTo>
                    <a:pt x="2258" y="16738"/>
                  </a:lnTo>
                  <a:lnTo>
                    <a:pt x="4692" y="19447"/>
                  </a:lnTo>
                  <a:lnTo>
                    <a:pt x="7240" y="21064"/>
                  </a:lnTo>
                  <a:lnTo>
                    <a:pt x="9843" y="21600"/>
                  </a:lnTo>
                  <a:lnTo>
                    <a:pt x="12456" y="21061"/>
                  </a:lnTo>
                  <a:lnTo>
                    <a:pt x="15000" y="19451"/>
                  </a:lnTo>
                  <a:lnTo>
                    <a:pt x="17414" y="16786"/>
                  </a:lnTo>
                  <a:lnTo>
                    <a:pt x="19634" y="13078"/>
                  </a:lnTo>
                  <a:lnTo>
                    <a:pt x="21600" y="8341"/>
                  </a:lnTo>
                  <a:lnTo>
                    <a:pt x="17495" y="0"/>
                  </a:lnTo>
                  <a:close/>
                </a:path>
              </a:pathLst>
            </a:custGeom>
            <a:solidFill>
              <a:srgbClr val="19459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04" name="object 25"/>
            <p:cNvSpPr/>
            <p:nvPr/>
          </p:nvSpPr>
          <p:spPr>
            <a:xfrm>
              <a:off x="423968" y="69473"/>
              <a:ext cx="173990" cy="421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336" y="0"/>
                  </a:moveTo>
                  <a:lnTo>
                    <a:pt x="0" y="4105"/>
                  </a:lnTo>
                  <a:lnTo>
                    <a:pt x="2448" y="5084"/>
                  </a:lnTo>
                  <a:lnTo>
                    <a:pt x="4503" y="6182"/>
                  </a:lnTo>
                  <a:lnTo>
                    <a:pt x="7399" y="8666"/>
                  </a:lnTo>
                  <a:lnTo>
                    <a:pt x="8540" y="10876"/>
                  </a:lnTo>
                  <a:lnTo>
                    <a:pt x="8492" y="12846"/>
                  </a:lnTo>
                  <a:lnTo>
                    <a:pt x="7526" y="14746"/>
                  </a:lnTo>
                  <a:lnTo>
                    <a:pt x="5677" y="16532"/>
                  </a:lnTo>
                  <a:lnTo>
                    <a:pt x="2978" y="18157"/>
                  </a:lnTo>
                  <a:lnTo>
                    <a:pt x="12921" y="21600"/>
                  </a:lnTo>
                  <a:lnTo>
                    <a:pt x="15755" y="20009"/>
                  </a:lnTo>
                  <a:lnTo>
                    <a:pt x="19773" y="16503"/>
                  </a:lnTo>
                  <a:lnTo>
                    <a:pt x="21328" y="13590"/>
                  </a:lnTo>
                  <a:lnTo>
                    <a:pt x="21600" y="11478"/>
                  </a:lnTo>
                  <a:lnTo>
                    <a:pt x="21467" y="10409"/>
                  </a:lnTo>
                  <a:lnTo>
                    <a:pt x="20720" y="8409"/>
                  </a:lnTo>
                  <a:lnTo>
                    <a:pt x="19360" y="6494"/>
                  </a:lnTo>
                  <a:lnTo>
                    <a:pt x="17417" y="4680"/>
                  </a:lnTo>
                  <a:lnTo>
                    <a:pt x="14921" y="2985"/>
                  </a:lnTo>
                  <a:lnTo>
                    <a:pt x="11887" y="1412"/>
                  </a:lnTo>
                  <a:lnTo>
                    <a:pt x="10178" y="684"/>
                  </a:lnTo>
                  <a:lnTo>
                    <a:pt x="8336" y="0"/>
                  </a:lnTo>
                  <a:close/>
                </a:path>
              </a:pathLst>
            </a:custGeom>
            <a:solidFill>
              <a:srgbClr val="F5825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05" name="object 26"/>
            <p:cNvSpPr/>
            <p:nvPr/>
          </p:nvSpPr>
          <p:spPr>
            <a:xfrm>
              <a:off x="69660" y="-1"/>
              <a:ext cx="421465" cy="173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73" y="0"/>
                  </a:moveTo>
                  <a:lnTo>
                    <a:pt x="9730" y="330"/>
                  </a:lnTo>
                  <a:lnTo>
                    <a:pt x="7431" y="1520"/>
                  </a:lnTo>
                  <a:lnTo>
                    <a:pt x="5219" y="3553"/>
                  </a:lnTo>
                  <a:lnTo>
                    <a:pt x="2431" y="7626"/>
                  </a:lnTo>
                  <a:lnTo>
                    <a:pt x="0" y="13240"/>
                  </a:lnTo>
                  <a:lnTo>
                    <a:pt x="4106" y="21600"/>
                  </a:lnTo>
                  <a:lnTo>
                    <a:pt x="4217" y="21277"/>
                  </a:lnTo>
                  <a:lnTo>
                    <a:pt x="4354" y="21042"/>
                  </a:lnTo>
                  <a:lnTo>
                    <a:pt x="4470" y="20736"/>
                  </a:lnTo>
                  <a:lnTo>
                    <a:pt x="6446" y="16751"/>
                  </a:lnTo>
                  <a:lnTo>
                    <a:pt x="8706" y="14177"/>
                  </a:lnTo>
                  <a:lnTo>
                    <a:pt x="11129" y="13045"/>
                  </a:lnTo>
                  <a:lnTo>
                    <a:pt x="13593" y="13388"/>
                  </a:lnTo>
                  <a:lnTo>
                    <a:pt x="15976" y="15235"/>
                  </a:lnTo>
                  <a:lnTo>
                    <a:pt x="18158" y="18618"/>
                  </a:lnTo>
                  <a:lnTo>
                    <a:pt x="21600" y="8648"/>
                  </a:lnTo>
                  <a:lnTo>
                    <a:pt x="18567" y="3842"/>
                  </a:lnTo>
                  <a:lnTo>
                    <a:pt x="15261" y="970"/>
                  </a:lnTo>
                  <a:lnTo>
                    <a:pt x="14417" y="548"/>
                  </a:lnTo>
                  <a:lnTo>
                    <a:pt x="12073" y="0"/>
                  </a:lnTo>
                  <a:close/>
                </a:path>
              </a:pathLst>
            </a:custGeom>
            <a:solidFill>
              <a:srgbClr val="C44B9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06" name="object 27"/>
            <p:cNvSpPr/>
            <p:nvPr/>
          </p:nvSpPr>
          <p:spPr>
            <a:xfrm>
              <a:off x="-1" y="106358"/>
              <a:ext cx="173721" cy="421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61" y="0"/>
                  </a:moveTo>
                  <a:lnTo>
                    <a:pt x="4856" y="2251"/>
                  </a:lnTo>
                  <a:lnTo>
                    <a:pt x="2155" y="4676"/>
                  </a:lnTo>
                  <a:lnTo>
                    <a:pt x="541" y="7215"/>
                  </a:lnTo>
                  <a:lnTo>
                    <a:pt x="0" y="9808"/>
                  </a:lnTo>
                  <a:lnTo>
                    <a:pt x="518" y="12396"/>
                  </a:lnTo>
                  <a:lnTo>
                    <a:pt x="2110" y="14957"/>
                  </a:lnTo>
                  <a:lnTo>
                    <a:pt x="4769" y="17387"/>
                  </a:lnTo>
                  <a:lnTo>
                    <a:pt x="8485" y="19623"/>
                  </a:lnTo>
                  <a:lnTo>
                    <a:pt x="13249" y="21600"/>
                  </a:lnTo>
                  <a:lnTo>
                    <a:pt x="21600" y="17496"/>
                  </a:lnTo>
                  <a:lnTo>
                    <a:pt x="17018" y="15381"/>
                  </a:lnTo>
                  <a:lnTo>
                    <a:pt x="14169" y="12906"/>
                  </a:lnTo>
                  <a:lnTo>
                    <a:pt x="13068" y="10234"/>
                  </a:lnTo>
                  <a:lnTo>
                    <a:pt x="13730" y="7526"/>
                  </a:lnTo>
                  <a:lnTo>
                    <a:pt x="14501" y="6446"/>
                  </a:lnTo>
                  <a:lnTo>
                    <a:pt x="15560" y="5397"/>
                  </a:lnTo>
                  <a:lnTo>
                    <a:pt x="16926" y="4391"/>
                  </a:lnTo>
                  <a:lnTo>
                    <a:pt x="18622" y="3442"/>
                  </a:lnTo>
                  <a:lnTo>
                    <a:pt x="8661" y="0"/>
                  </a:lnTo>
                  <a:close/>
                </a:path>
              </a:pathLst>
            </a:custGeom>
            <a:solidFill>
              <a:srgbClr val="E7C3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12" name="object 28"/>
          <p:cNvGrpSpPr/>
          <p:nvPr/>
        </p:nvGrpSpPr>
        <p:grpSpPr>
          <a:xfrm>
            <a:off x="16306775" y="2163782"/>
            <a:ext cx="1168322" cy="185086"/>
            <a:chOff x="0" y="0"/>
            <a:chExt cx="1168320" cy="185085"/>
          </a:xfrm>
        </p:grpSpPr>
        <p:sp>
          <p:nvSpPr>
            <p:cNvPr id="108" name="object 29"/>
            <p:cNvSpPr/>
            <p:nvPr/>
          </p:nvSpPr>
          <p:spPr>
            <a:xfrm>
              <a:off x="-1" y="3071"/>
              <a:ext cx="121428" cy="179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6085"/>
                  </a:moveTo>
                  <a:lnTo>
                    <a:pt x="9730" y="16085"/>
                  </a:lnTo>
                  <a:lnTo>
                    <a:pt x="9730" y="13481"/>
                  </a:lnTo>
                  <a:lnTo>
                    <a:pt x="20100" y="13481"/>
                  </a:lnTo>
                  <a:lnTo>
                    <a:pt x="20100" y="8119"/>
                  </a:lnTo>
                  <a:lnTo>
                    <a:pt x="9730" y="8119"/>
                  </a:lnTo>
                  <a:lnTo>
                    <a:pt x="9730" y="5515"/>
                  </a:lnTo>
                  <a:lnTo>
                    <a:pt x="21191" y="5515"/>
                  </a:lnTo>
                  <a:lnTo>
                    <a:pt x="21191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6085"/>
                  </a:lnTo>
                  <a:close/>
                </a:path>
              </a:pathLst>
            </a:custGeom>
            <a:solidFill>
              <a:srgbClr val="19459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pic>
          <p:nvPicPr>
            <p:cNvPr id="109" name="object 30" descr="object 30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50554" y="3066"/>
              <a:ext cx="142657" cy="1817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0" name="object 31" descr="object 31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29236" y="6"/>
              <a:ext cx="351343" cy="1850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1" name="object 32" descr="object 32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708177" y="-1"/>
              <a:ext cx="460144" cy="1850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3" name="object 33"/>
          <p:cNvSpPr txBox="1"/>
          <p:nvPr>
            <p:ph type="title"/>
          </p:nvPr>
        </p:nvSpPr>
        <p:spPr>
          <a:xfrm>
            <a:off x="1034388" y="6691748"/>
            <a:ext cx="9351645" cy="3634650"/>
          </a:xfrm>
          <a:prstGeom prst="rect">
            <a:avLst/>
          </a:prstGeom>
        </p:spPr>
        <p:txBody>
          <a:bodyPr/>
          <a:lstStyle/>
          <a:p>
            <a:pPr marR="4774" indent="11937" defTabSz="859536">
              <a:lnSpc>
                <a:spcPct val="101699"/>
              </a:lnSpc>
              <a:defRPr sz="4200"/>
            </a:pPr>
            <a:r>
              <a:t>Chemnitz 2025</a:t>
            </a:r>
            <a:br/>
            <a:r>
              <a:t>European Capital of Culture</a:t>
            </a:r>
            <a:br/>
            <a:br/>
            <a:r>
              <a:rPr b="0" i="1">
                <a:latin typeface="Core Sans C 65 Bold"/>
                <a:ea typeface="Core Sans C 65 Bold"/>
                <a:cs typeface="Core Sans C 65 Bold"/>
                <a:sym typeface="Core Sans C 65 Bold"/>
              </a:rPr>
              <a:t>- C THE UNSEEN -</a:t>
            </a:r>
            <a:br>
              <a:rPr b="0" i="1">
                <a:latin typeface="Core Sans C 65 Bold"/>
                <a:ea typeface="Core Sans C 65 Bold"/>
                <a:cs typeface="Core Sans C 65 Bold"/>
                <a:sym typeface="Core Sans C 65 Bold"/>
              </a:rPr>
            </a:br>
          </a:p>
        </p:txBody>
      </p:sp>
      <p:grpSp>
        <p:nvGrpSpPr>
          <p:cNvPr id="122" name="object 36"/>
          <p:cNvGrpSpPr/>
          <p:nvPr/>
        </p:nvGrpSpPr>
        <p:grpSpPr>
          <a:xfrm>
            <a:off x="-3" y="-3"/>
            <a:ext cx="20104093" cy="314129"/>
            <a:chOff x="-2" y="-1"/>
            <a:chExt cx="20104092" cy="314128"/>
          </a:xfrm>
        </p:grpSpPr>
        <p:sp>
          <p:nvSpPr>
            <p:cNvPr id="114" name="object 37"/>
            <p:cNvSpPr/>
            <p:nvPr/>
          </p:nvSpPr>
          <p:spPr>
            <a:xfrm>
              <a:off x="-3" y="-2"/>
              <a:ext cx="2513014" cy="314129"/>
            </a:xfrm>
            <a:prstGeom prst="rect">
              <a:avLst/>
            </a:prstGeom>
            <a:solidFill>
              <a:srgbClr val="19459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15" name="object 38"/>
            <p:cNvSpPr/>
            <p:nvPr/>
          </p:nvSpPr>
          <p:spPr>
            <a:xfrm>
              <a:off x="2513010" y="-2"/>
              <a:ext cx="2513005" cy="314129"/>
            </a:xfrm>
            <a:prstGeom prst="rect">
              <a:avLst/>
            </a:prstGeom>
            <a:solidFill>
              <a:srgbClr val="00956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16" name="object 39"/>
            <p:cNvSpPr/>
            <p:nvPr/>
          </p:nvSpPr>
          <p:spPr>
            <a:xfrm>
              <a:off x="5026024" y="-2"/>
              <a:ext cx="2513015" cy="314129"/>
            </a:xfrm>
            <a:prstGeom prst="rect">
              <a:avLst/>
            </a:prstGeom>
            <a:solidFill>
              <a:srgbClr val="4E91B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17" name="object 40"/>
            <p:cNvSpPr/>
            <p:nvPr/>
          </p:nvSpPr>
          <p:spPr>
            <a:xfrm>
              <a:off x="7539035" y="-2"/>
              <a:ext cx="2513015" cy="314129"/>
            </a:xfrm>
            <a:prstGeom prst="rect">
              <a:avLst/>
            </a:prstGeom>
            <a:solidFill>
              <a:srgbClr val="D9086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18" name="object 41"/>
            <p:cNvSpPr/>
            <p:nvPr/>
          </p:nvSpPr>
          <p:spPr>
            <a:xfrm>
              <a:off x="10052049" y="-2"/>
              <a:ext cx="2513005" cy="314129"/>
            </a:xfrm>
            <a:prstGeom prst="rect">
              <a:avLst/>
            </a:prstGeom>
            <a:solidFill>
              <a:srgbClr val="F5825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19" name="object 42"/>
            <p:cNvSpPr/>
            <p:nvPr/>
          </p:nvSpPr>
          <p:spPr>
            <a:xfrm>
              <a:off x="12565061" y="-2"/>
              <a:ext cx="2513014" cy="314129"/>
            </a:xfrm>
            <a:prstGeom prst="rect">
              <a:avLst/>
            </a:prstGeom>
            <a:solidFill>
              <a:srgbClr val="C44B9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20" name="object 43"/>
            <p:cNvSpPr/>
            <p:nvPr/>
          </p:nvSpPr>
          <p:spPr>
            <a:xfrm>
              <a:off x="15078075" y="-2"/>
              <a:ext cx="2513014" cy="314129"/>
            </a:xfrm>
            <a:prstGeom prst="rect">
              <a:avLst/>
            </a:prstGeom>
            <a:solidFill>
              <a:srgbClr val="E7C3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21" name="object 44"/>
            <p:cNvSpPr/>
            <p:nvPr/>
          </p:nvSpPr>
          <p:spPr>
            <a:xfrm>
              <a:off x="17591087" y="-2"/>
              <a:ext cx="2513004" cy="314129"/>
            </a:xfrm>
            <a:prstGeom prst="rect">
              <a:avLst/>
            </a:prstGeom>
            <a:solidFill>
              <a:srgbClr val="F1F0D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object 2"/>
          <p:cNvSpPr/>
          <p:nvPr/>
        </p:nvSpPr>
        <p:spPr>
          <a:xfrm>
            <a:off x="-1" y="0"/>
            <a:ext cx="20104102" cy="11308558"/>
          </a:xfrm>
          <a:prstGeom prst="rect">
            <a:avLst/>
          </a:prstGeom>
          <a:solidFill>
            <a:srgbClr val="F5825C"/>
          </a:soli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grpSp>
        <p:nvGrpSpPr>
          <p:cNvPr id="449" name="object 3"/>
          <p:cNvGrpSpPr/>
          <p:nvPr/>
        </p:nvGrpSpPr>
        <p:grpSpPr>
          <a:xfrm>
            <a:off x="17219970" y="1105878"/>
            <a:ext cx="315711" cy="117706"/>
            <a:chOff x="0" y="0"/>
            <a:chExt cx="315709" cy="117704"/>
          </a:xfrm>
        </p:grpSpPr>
        <p:pic>
          <p:nvPicPr>
            <p:cNvPr id="447" name="object 4" descr="object 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14773" cy="1177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48" name="object 5"/>
            <p:cNvSpPr/>
            <p:nvPr/>
          </p:nvSpPr>
          <p:spPr>
            <a:xfrm>
              <a:off x="238479" y="1948"/>
              <a:ext cx="77231" cy="114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6080"/>
                  </a:moveTo>
                  <a:lnTo>
                    <a:pt x="9733" y="16080"/>
                  </a:lnTo>
                  <a:lnTo>
                    <a:pt x="9733" y="13440"/>
                  </a:lnTo>
                  <a:lnTo>
                    <a:pt x="20101" y="13440"/>
                  </a:lnTo>
                  <a:lnTo>
                    <a:pt x="20101" y="7920"/>
                  </a:lnTo>
                  <a:lnTo>
                    <a:pt x="9733" y="7920"/>
                  </a:lnTo>
                  <a:lnTo>
                    <a:pt x="9733" y="5520"/>
                  </a:lnTo>
                  <a:lnTo>
                    <a:pt x="21192" y="5520"/>
                  </a:lnTo>
                  <a:lnTo>
                    <a:pt x="21192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608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453" name="object 6"/>
          <p:cNvGrpSpPr/>
          <p:nvPr/>
        </p:nvGrpSpPr>
        <p:grpSpPr>
          <a:xfrm>
            <a:off x="17556139" y="1107260"/>
            <a:ext cx="491803" cy="114379"/>
            <a:chOff x="0" y="0"/>
            <a:chExt cx="491802" cy="114377"/>
          </a:xfrm>
        </p:grpSpPr>
        <p:pic>
          <p:nvPicPr>
            <p:cNvPr id="450" name="object 7" descr="object 7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3467" y="561"/>
              <a:ext cx="94952" cy="1138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1" name="object 8" descr="object 8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566"/>
              <a:ext cx="119663" cy="1138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2" name="object 9" descr="object 9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62134" y="-1"/>
              <a:ext cx="229668" cy="1143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65" name="object 10"/>
          <p:cNvGrpSpPr/>
          <p:nvPr/>
        </p:nvGrpSpPr>
        <p:grpSpPr>
          <a:xfrm>
            <a:off x="16418343" y="1282107"/>
            <a:ext cx="1632996" cy="117708"/>
            <a:chOff x="0" y="0"/>
            <a:chExt cx="1632994" cy="117706"/>
          </a:xfrm>
        </p:grpSpPr>
        <p:pic>
          <p:nvPicPr>
            <p:cNvPr id="454" name="object 11" descr="object 11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1939"/>
              <a:ext cx="197207" cy="115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5" name="object 12" descr="object 12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20143" y="1383"/>
              <a:ext cx="258233" cy="1161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6" name="object 13" descr="object 13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01317" y="1939"/>
              <a:ext cx="424438" cy="115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64" name="object 14"/>
            <p:cNvGrpSpPr/>
            <p:nvPr/>
          </p:nvGrpSpPr>
          <p:grpSpPr>
            <a:xfrm>
              <a:off x="948678" y="0"/>
              <a:ext cx="684317" cy="117707"/>
              <a:chOff x="0" y="0"/>
              <a:chExt cx="684316" cy="117706"/>
            </a:xfrm>
          </p:grpSpPr>
          <p:sp>
            <p:nvSpPr>
              <p:cNvPr id="457" name="Shape"/>
              <p:cNvSpPr/>
              <p:nvPr/>
            </p:nvSpPr>
            <p:spPr>
              <a:xfrm>
                <a:off x="-1" y="1943"/>
                <a:ext cx="86832" cy="113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7498"/>
                    </a:moveTo>
                    <a:lnTo>
                      <a:pt x="20943" y="5001"/>
                    </a:lnTo>
                    <a:lnTo>
                      <a:pt x="20820" y="4531"/>
                    </a:lnTo>
                    <a:lnTo>
                      <a:pt x="18672" y="2152"/>
                    </a:lnTo>
                    <a:lnTo>
                      <a:pt x="15439" y="574"/>
                    </a:lnTo>
                    <a:lnTo>
                      <a:pt x="13190" y="255"/>
                    </a:lnTo>
                    <a:lnTo>
                      <a:pt x="13190" y="8951"/>
                    </a:lnTo>
                    <a:lnTo>
                      <a:pt x="11933" y="9997"/>
                    </a:lnTo>
                    <a:lnTo>
                      <a:pt x="8657" y="9997"/>
                    </a:lnTo>
                    <a:lnTo>
                      <a:pt x="8657" y="5001"/>
                    </a:lnTo>
                    <a:lnTo>
                      <a:pt x="11933" y="5001"/>
                    </a:lnTo>
                    <a:lnTo>
                      <a:pt x="13190" y="6050"/>
                    </a:lnTo>
                    <a:lnTo>
                      <a:pt x="13190" y="255"/>
                    </a:lnTo>
                    <a:lnTo>
                      <a:pt x="11408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8657" y="21600"/>
                    </a:lnTo>
                    <a:lnTo>
                      <a:pt x="8657" y="14999"/>
                    </a:lnTo>
                    <a:lnTo>
                      <a:pt x="11408" y="14999"/>
                    </a:lnTo>
                    <a:lnTo>
                      <a:pt x="15439" y="14425"/>
                    </a:lnTo>
                    <a:lnTo>
                      <a:pt x="18672" y="12844"/>
                    </a:lnTo>
                    <a:lnTo>
                      <a:pt x="20820" y="10467"/>
                    </a:lnTo>
                    <a:lnTo>
                      <a:pt x="20943" y="9997"/>
                    </a:lnTo>
                    <a:lnTo>
                      <a:pt x="21600" y="749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8" name="Shape"/>
              <p:cNvSpPr/>
              <p:nvPr/>
            </p:nvSpPr>
            <p:spPr>
              <a:xfrm>
                <a:off x="95350" y="1384"/>
                <a:ext cx="85195" cy="1143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5760"/>
                    </a:lnTo>
                    <a:lnTo>
                      <a:pt x="6389" y="5760"/>
                    </a:lnTo>
                    <a:lnTo>
                      <a:pt x="6389" y="21600"/>
                    </a:lnTo>
                    <a:lnTo>
                      <a:pt x="15208" y="21600"/>
                    </a:lnTo>
                    <a:lnTo>
                      <a:pt x="15208" y="5760"/>
                    </a:lnTo>
                    <a:lnTo>
                      <a:pt x="21600" y="576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9" name="Shape"/>
              <p:cNvSpPr/>
              <p:nvPr/>
            </p:nvSpPr>
            <p:spPr>
              <a:xfrm>
                <a:off x="189191" y="0"/>
                <a:ext cx="88610" cy="1177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4650"/>
                    </a:moveTo>
                    <a:lnTo>
                      <a:pt x="12761" y="8024"/>
                    </a:lnTo>
                    <a:lnTo>
                      <a:pt x="9631" y="7488"/>
                    </a:lnTo>
                    <a:lnTo>
                      <a:pt x="9077" y="6831"/>
                    </a:lnTo>
                    <a:lnTo>
                      <a:pt x="9077" y="5577"/>
                    </a:lnTo>
                    <a:lnTo>
                      <a:pt x="9789" y="5074"/>
                    </a:lnTo>
                    <a:lnTo>
                      <a:pt x="12486" y="5074"/>
                    </a:lnTo>
                    <a:lnTo>
                      <a:pt x="14464" y="5878"/>
                    </a:lnTo>
                    <a:lnTo>
                      <a:pt x="16288" y="7013"/>
                    </a:lnTo>
                    <a:lnTo>
                      <a:pt x="20176" y="2655"/>
                    </a:lnTo>
                    <a:lnTo>
                      <a:pt x="18049" y="1547"/>
                    </a:lnTo>
                    <a:lnTo>
                      <a:pt x="15656" y="711"/>
                    </a:lnTo>
                    <a:lnTo>
                      <a:pt x="13083" y="184"/>
                    </a:lnTo>
                    <a:lnTo>
                      <a:pt x="10424" y="0"/>
                    </a:lnTo>
                    <a:lnTo>
                      <a:pt x="6498" y="513"/>
                    </a:lnTo>
                    <a:lnTo>
                      <a:pt x="3384" y="1925"/>
                    </a:lnTo>
                    <a:lnTo>
                      <a:pt x="1334" y="4053"/>
                    </a:lnTo>
                    <a:lnTo>
                      <a:pt x="595" y="6714"/>
                    </a:lnTo>
                    <a:lnTo>
                      <a:pt x="1220" y="9015"/>
                    </a:lnTo>
                    <a:lnTo>
                      <a:pt x="2944" y="10849"/>
                    </a:lnTo>
                    <a:lnTo>
                      <a:pt x="5545" y="12196"/>
                    </a:lnTo>
                    <a:lnTo>
                      <a:pt x="8799" y="13040"/>
                    </a:lnTo>
                    <a:lnTo>
                      <a:pt x="12405" y="13636"/>
                    </a:lnTo>
                    <a:lnTo>
                      <a:pt x="13120" y="14335"/>
                    </a:lnTo>
                    <a:lnTo>
                      <a:pt x="13120" y="15843"/>
                    </a:lnTo>
                    <a:lnTo>
                      <a:pt x="12207" y="16408"/>
                    </a:lnTo>
                    <a:lnTo>
                      <a:pt x="10981" y="16408"/>
                    </a:lnTo>
                    <a:lnTo>
                      <a:pt x="9179" y="16244"/>
                    </a:lnTo>
                    <a:lnTo>
                      <a:pt x="7387" y="15773"/>
                    </a:lnTo>
                    <a:lnTo>
                      <a:pt x="5678" y="15030"/>
                    </a:lnTo>
                    <a:lnTo>
                      <a:pt x="4124" y="14051"/>
                    </a:lnTo>
                    <a:lnTo>
                      <a:pt x="0" y="18288"/>
                    </a:lnTo>
                    <a:lnTo>
                      <a:pt x="2177" y="19675"/>
                    </a:lnTo>
                    <a:lnTo>
                      <a:pt x="4712" y="20717"/>
                    </a:lnTo>
                    <a:lnTo>
                      <a:pt x="7601" y="21372"/>
                    </a:lnTo>
                    <a:lnTo>
                      <a:pt x="10823" y="21600"/>
                    </a:lnTo>
                    <a:lnTo>
                      <a:pt x="15300" y="21055"/>
                    </a:lnTo>
                    <a:lnTo>
                      <a:pt x="18693" y="19568"/>
                    </a:lnTo>
                    <a:lnTo>
                      <a:pt x="20845" y="17361"/>
                    </a:lnTo>
                    <a:lnTo>
                      <a:pt x="21600" y="1465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0" name="Shape"/>
              <p:cNvSpPr/>
              <p:nvPr/>
            </p:nvSpPr>
            <p:spPr>
              <a:xfrm>
                <a:off x="284035" y="1384"/>
                <a:ext cx="85194" cy="1143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5760"/>
                    </a:lnTo>
                    <a:lnTo>
                      <a:pt x="6389" y="5760"/>
                    </a:lnTo>
                    <a:lnTo>
                      <a:pt x="6389" y="21600"/>
                    </a:lnTo>
                    <a:lnTo>
                      <a:pt x="15208" y="21600"/>
                    </a:lnTo>
                    <a:lnTo>
                      <a:pt x="15208" y="5760"/>
                    </a:lnTo>
                    <a:lnTo>
                      <a:pt x="21600" y="576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1" name="Shape"/>
              <p:cNvSpPr/>
              <p:nvPr/>
            </p:nvSpPr>
            <p:spPr>
              <a:xfrm>
                <a:off x="366165" y="1955"/>
                <a:ext cx="111851" cy="113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20342" y="17804"/>
                    </a:lnTo>
                    <a:lnTo>
                      <a:pt x="18728" y="12930"/>
                    </a:lnTo>
                    <a:lnTo>
                      <a:pt x="16682" y="6759"/>
                    </a:lnTo>
                    <a:lnTo>
                      <a:pt x="14443" y="0"/>
                    </a:lnTo>
                    <a:lnTo>
                      <a:pt x="12449" y="0"/>
                    </a:lnTo>
                    <a:lnTo>
                      <a:pt x="12449" y="12930"/>
                    </a:lnTo>
                    <a:lnTo>
                      <a:pt x="9153" y="12930"/>
                    </a:lnTo>
                    <a:lnTo>
                      <a:pt x="10801" y="6759"/>
                    </a:lnTo>
                    <a:lnTo>
                      <a:pt x="12449" y="12930"/>
                    </a:lnTo>
                    <a:lnTo>
                      <a:pt x="12449" y="0"/>
                    </a:lnTo>
                    <a:lnTo>
                      <a:pt x="7159" y="0"/>
                    </a:lnTo>
                    <a:lnTo>
                      <a:pt x="0" y="21600"/>
                    </a:lnTo>
                    <a:lnTo>
                      <a:pt x="6843" y="21600"/>
                    </a:lnTo>
                    <a:lnTo>
                      <a:pt x="7848" y="17804"/>
                    </a:lnTo>
                    <a:lnTo>
                      <a:pt x="13737" y="17804"/>
                    </a:lnTo>
                    <a:lnTo>
                      <a:pt x="14755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2" name="Shape"/>
              <p:cNvSpPr/>
              <p:nvPr/>
            </p:nvSpPr>
            <p:spPr>
              <a:xfrm>
                <a:off x="489546" y="1943"/>
                <a:ext cx="101933" cy="113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0802"/>
                    </a:moveTo>
                    <a:lnTo>
                      <a:pt x="20709" y="6445"/>
                    </a:lnTo>
                    <a:lnTo>
                      <a:pt x="20149" y="5681"/>
                    </a:lnTo>
                    <a:lnTo>
                      <a:pt x="18217" y="3030"/>
                    </a:lnTo>
                    <a:lnTo>
                      <a:pt x="14393" y="800"/>
                    </a:lnTo>
                    <a:lnTo>
                      <a:pt x="14231" y="776"/>
                    </a:lnTo>
                    <a:lnTo>
                      <a:pt x="14231" y="10802"/>
                    </a:lnTo>
                    <a:lnTo>
                      <a:pt x="13855" y="12928"/>
                    </a:lnTo>
                    <a:lnTo>
                      <a:pt x="12778" y="14541"/>
                    </a:lnTo>
                    <a:lnTo>
                      <a:pt x="11075" y="15565"/>
                    </a:lnTo>
                    <a:lnTo>
                      <a:pt x="8819" y="15922"/>
                    </a:lnTo>
                    <a:lnTo>
                      <a:pt x="7374" y="15922"/>
                    </a:lnTo>
                    <a:lnTo>
                      <a:pt x="7374" y="5681"/>
                    </a:lnTo>
                    <a:lnTo>
                      <a:pt x="8819" y="5681"/>
                    </a:lnTo>
                    <a:lnTo>
                      <a:pt x="11075" y="6037"/>
                    </a:lnTo>
                    <a:lnTo>
                      <a:pt x="12778" y="7059"/>
                    </a:lnTo>
                    <a:lnTo>
                      <a:pt x="13855" y="8674"/>
                    </a:lnTo>
                    <a:lnTo>
                      <a:pt x="14231" y="10802"/>
                    </a:lnTo>
                    <a:lnTo>
                      <a:pt x="14231" y="776"/>
                    </a:lnTo>
                    <a:lnTo>
                      <a:pt x="9508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9508" y="21600"/>
                    </a:lnTo>
                    <a:lnTo>
                      <a:pt x="14393" y="20802"/>
                    </a:lnTo>
                    <a:lnTo>
                      <a:pt x="18217" y="18573"/>
                    </a:lnTo>
                    <a:lnTo>
                      <a:pt x="20152" y="15922"/>
                    </a:lnTo>
                    <a:lnTo>
                      <a:pt x="20709" y="15158"/>
                    </a:lnTo>
                    <a:lnTo>
                      <a:pt x="21600" y="1080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3" name="Shape"/>
              <p:cNvSpPr/>
              <p:nvPr/>
            </p:nvSpPr>
            <p:spPr>
              <a:xfrm>
                <a:off x="599123" y="1384"/>
                <a:ext cx="85194" cy="1143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5760"/>
                    </a:lnTo>
                    <a:lnTo>
                      <a:pt x="6389" y="5760"/>
                    </a:lnTo>
                    <a:lnTo>
                      <a:pt x="6389" y="21600"/>
                    </a:lnTo>
                    <a:lnTo>
                      <a:pt x="15208" y="21600"/>
                    </a:lnTo>
                    <a:lnTo>
                      <a:pt x="15208" y="5760"/>
                    </a:lnTo>
                    <a:lnTo>
                      <a:pt x="21600" y="576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466" name="object 15"/>
          <p:cNvSpPr/>
          <p:nvPr/>
        </p:nvSpPr>
        <p:spPr>
          <a:xfrm>
            <a:off x="18559811" y="1047569"/>
            <a:ext cx="296859" cy="430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705" y="0"/>
                </a:moveTo>
                <a:lnTo>
                  <a:pt x="3322" y="93"/>
                </a:lnTo>
                <a:lnTo>
                  <a:pt x="0" y="686"/>
                </a:lnTo>
                <a:lnTo>
                  <a:pt x="0" y="9389"/>
                </a:lnTo>
                <a:lnTo>
                  <a:pt x="2372" y="8166"/>
                </a:lnTo>
                <a:lnTo>
                  <a:pt x="4273" y="7527"/>
                </a:lnTo>
                <a:lnTo>
                  <a:pt x="8269" y="7808"/>
                </a:lnTo>
                <a:lnTo>
                  <a:pt x="10833" y="10008"/>
                </a:lnTo>
                <a:lnTo>
                  <a:pt x="11004" y="11389"/>
                </a:lnTo>
                <a:lnTo>
                  <a:pt x="10424" y="12712"/>
                </a:lnTo>
                <a:lnTo>
                  <a:pt x="9125" y="13819"/>
                </a:lnTo>
                <a:lnTo>
                  <a:pt x="10336" y="15173"/>
                </a:lnTo>
                <a:lnTo>
                  <a:pt x="11239" y="16654"/>
                </a:lnTo>
                <a:lnTo>
                  <a:pt x="11803" y="18242"/>
                </a:lnTo>
                <a:lnTo>
                  <a:pt x="11998" y="19915"/>
                </a:lnTo>
                <a:lnTo>
                  <a:pt x="11985" y="20344"/>
                </a:lnTo>
                <a:lnTo>
                  <a:pt x="11948" y="20767"/>
                </a:lnTo>
                <a:lnTo>
                  <a:pt x="11885" y="21186"/>
                </a:lnTo>
                <a:lnTo>
                  <a:pt x="11799" y="21600"/>
                </a:lnTo>
                <a:lnTo>
                  <a:pt x="15178" y="19840"/>
                </a:lnTo>
                <a:lnTo>
                  <a:pt x="17568" y="18332"/>
                </a:lnTo>
                <a:lnTo>
                  <a:pt x="19418" y="16580"/>
                </a:lnTo>
                <a:lnTo>
                  <a:pt x="20716" y="14646"/>
                </a:lnTo>
                <a:lnTo>
                  <a:pt x="21447" y="12591"/>
                </a:lnTo>
                <a:lnTo>
                  <a:pt x="21600" y="10477"/>
                </a:lnTo>
                <a:lnTo>
                  <a:pt x="21160" y="8367"/>
                </a:lnTo>
                <a:lnTo>
                  <a:pt x="20116" y="6323"/>
                </a:lnTo>
                <a:lnTo>
                  <a:pt x="18452" y="4406"/>
                </a:lnTo>
                <a:lnTo>
                  <a:pt x="16024" y="2611"/>
                </a:lnTo>
                <a:lnTo>
                  <a:pt x="13176" y="1271"/>
                </a:lnTo>
                <a:lnTo>
                  <a:pt x="10030" y="396"/>
                </a:lnTo>
                <a:lnTo>
                  <a:pt x="6705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67" name="object 16"/>
          <p:cNvSpPr/>
          <p:nvPr/>
        </p:nvSpPr>
        <p:spPr>
          <a:xfrm>
            <a:off x="18137548" y="1047571"/>
            <a:ext cx="296820" cy="550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706" y="0"/>
                </a:moveTo>
                <a:lnTo>
                  <a:pt x="3322" y="72"/>
                </a:lnTo>
                <a:lnTo>
                  <a:pt x="0" y="536"/>
                </a:lnTo>
                <a:lnTo>
                  <a:pt x="0" y="7337"/>
                </a:lnTo>
                <a:lnTo>
                  <a:pt x="2373" y="6381"/>
                </a:lnTo>
                <a:lnTo>
                  <a:pt x="4273" y="5881"/>
                </a:lnTo>
                <a:lnTo>
                  <a:pt x="8270" y="6101"/>
                </a:lnTo>
                <a:lnTo>
                  <a:pt x="10853" y="7855"/>
                </a:lnTo>
                <a:lnTo>
                  <a:pt x="10990" y="8970"/>
                </a:lnTo>
                <a:lnTo>
                  <a:pt x="10328" y="10028"/>
                </a:lnTo>
                <a:lnTo>
                  <a:pt x="8904" y="10893"/>
                </a:lnTo>
                <a:lnTo>
                  <a:pt x="0" y="14480"/>
                </a:lnTo>
                <a:lnTo>
                  <a:pt x="0" y="21600"/>
                </a:lnTo>
                <a:lnTo>
                  <a:pt x="2507" y="20622"/>
                </a:lnTo>
                <a:lnTo>
                  <a:pt x="5933" y="19252"/>
                </a:lnTo>
                <a:lnTo>
                  <a:pt x="12775" y="16483"/>
                </a:lnTo>
                <a:lnTo>
                  <a:pt x="12711" y="16181"/>
                </a:lnTo>
                <a:lnTo>
                  <a:pt x="12678" y="15874"/>
                </a:lnTo>
                <a:lnTo>
                  <a:pt x="12678" y="15562"/>
                </a:lnTo>
                <a:lnTo>
                  <a:pt x="13101" y="13646"/>
                </a:lnTo>
                <a:lnTo>
                  <a:pt x="14304" y="11893"/>
                </a:lnTo>
                <a:lnTo>
                  <a:pt x="16188" y="10359"/>
                </a:lnTo>
                <a:lnTo>
                  <a:pt x="18653" y="9096"/>
                </a:lnTo>
                <a:lnTo>
                  <a:pt x="21600" y="8159"/>
                </a:lnTo>
                <a:lnTo>
                  <a:pt x="21321" y="6927"/>
                </a:lnTo>
                <a:lnTo>
                  <a:pt x="19754" y="4549"/>
                </a:lnTo>
                <a:lnTo>
                  <a:pt x="16025" y="2040"/>
                </a:lnTo>
                <a:lnTo>
                  <a:pt x="13178" y="993"/>
                </a:lnTo>
                <a:lnTo>
                  <a:pt x="10031" y="310"/>
                </a:lnTo>
                <a:lnTo>
                  <a:pt x="6706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grpSp>
        <p:nvGrpSpPr>
          <p:cNvPr id="470" name="object 17"/>
          <p:cNvGrpSpPr/>
          <p:nvPr/>
        </p:nvGrpSpPr>
        <p:grpSpPr>
          <a:xfrm>
            <a:off x="18802198" y="1047094"/>
            <a:ext cx="254816" cy="587747"/>
            <a:chOff x="0" y="0"/>
            <a:chExt cx="254814" cy="587745"/>
          </a:xfrm>
        </p:grpSpPr>
        <p:sp>
          <p:nvSpPr>
            <p:cNvPr id="468" name="Rectangle"/>
            <p:cNvSpPr/>
            <p:nvPr/>
          </p:nvSpPr>
          <p:spPr>
            <a:xfrm>
              <a:off x="12" y="-1"/>
              <a:ext cx="186616" cy="14620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469" name="Shape"/>
            <p:cNvSpPr/>
            <p:nvPr/>
          </p:nvSpPr>
          <p:spPr>
            <a:xfrm>
              <a:off x="0" y="176403"/>
              <a:ext cx="254815" cy="411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lnTo>
                    <a:pt x="21139" y="8323"/>
                  </a:lnTo>
                  <a:lnTo>
                    <a:pt x="19828" y="6050"/>
                  </a:lnTo>
                  <a:lnTo>
                    <a:pt x="17770" y="4045"/>
                  </a:lnTo>
                  <a:lnTo>
                    <a:pt x="15070" y="2373"/>
                  </a:lnTo>
                  <a:lnTo>
                    <a:pt x="11832" y="1098"/>
                  </a:lnTo>
                  <a:lnTo>
                    <a:pt x="8164" y="285"/>
                  </a:lnTo>
                  <a:lnTo>
                    <a:pt x="4165" y="0"/>
                  </a:lnTo>
                  <a:lnTo>
                    <a:pt x="0" y="0"/>
                  </a:lnTo>
                  <a:lnTo>
                    <a:pt x="0" y="7677"/>
                  </a:lnTo>
                  <a:lnTo>
                    <a:pt x="4165" y="7677"/>
                  </a:lnTo>
                  <a:lnTo>
                    <a:pt x="6128" y="7922"/>
                  </a:lnTo>
                  <a:lnTo>
                    <a:pt x="7731" y="8591"/>
                  </a:lnTo>
                  <a:lnTo>
                    <a:pt x="8812" y="9584"/>
                  </a:lnTo>
                  <a:lnTo>
                    <a:pt x="9208" y="10800"/>
                  </a:lnTo>
                  <a:lnTo>
                    <a:pt x="8812" y="12015"/>
                  </a:lnTo>
                  <a:lnTo>
                    <a:pt x="7731" y="13008"/>
                  </a:lnTo>
                  <a:lnTo>
                    <a:pt x="6128" y="13677"/>
                  </a:lnTo>
                  <a:lnTo>
                    <a:pt x="4165" y="13923"/>
                  </a:lnTo>
                  <a:lnTo>
                    <a:pt x="0" y="13923"/>
                  </a:lnTo>
                  <a:lnTo>
                    <a:pt x="0" y="21600"/>
                  </a:lnTo>
                  <a:lnTo>
                    <a:pt x="4165" y="21600"/>
                  </a:lnTo>
                  <a:lnTo>
                    <a:pt x="8164" y="21315"/>
                  </a:lnTo>
                  <a:lnTo>
                    <a:pt x="11832" y="20502"/>
                  </a:lnTo>
                  <a:lnTo>
                    <a:pt x="15070" y="19227"/>
                  </a:lnTo>
                  <a:lnTo>
                    <a:pt x="17770" y="17555"/>
                  </a:lnTo>
                  <a:lnTo>
                    <a:pt x="19828" y="15549"/>
                  </a:lnTo>
                  <a:lnTo>
                    <a:pt x="21139" y="13276"/>
                  </a:lnTo>
                  <a:lnTo>
                    <a:pt x="21600" y="108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475" name="object 18"/>
          <p:cNvGrpSpPr/>
          <p:nvPr/>
        </p:nvGrpSpPr>
        <p:grpSpPr>
          <a:xfrm>
            <a:off x="18328258" y="1254231"/>
            <a:ext cx="380103" cy="380116"/>
            <a:chOff x="0" y="0"/>
            <a:chExt cx="380102" cy="380115"/>
          </a:xfrm>
        </p:grpSpPr>
        <p:pic>
          <p:nvPicPr>
            <p:cNvPr id="471" name="object 19" descr="object 19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82318" y="84616"/>
              <a:ext cx="186299" cy="2110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74" name="object 20"/>
            <p:cNvGrpSpPr/>
            <p:nvPr/>
          </p:nvGrpSpPr>
          <p:grpSpPr>
            <a:xfrm>
              <a:off x="-1" y="-1"/>
              <a:ext cx="380103" cy="380116"/>
              <a:chOff x="0" y="0"/>
              <a:chExt cx="380102" cy="380114"/>
            </a:xfrm>
          </p:grpSpPr>
          <p:sp>
            <p:nvSpPr>
              <p:cNvPr id="472" name="Shape"/>
              <p:cNvSpPr/>
              <p:nvPr/>
            </p:nvSpPr>
            <p:spPr>
              <a:xfrm>
                <a:off x="0" y="0"/>
                <a:ext cx="312157" cy="3356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842"/>
                    </a:moveTo>
                    <a:lnTo>
                      <a:pt x="18995" y="1263"/>
                    </a:lnTo>
                    <a:lnTo>
                      <a:pt x="16157" y="319"/>
                    </a:lnTo>
                    <a:lnTo>
                      <a:pt x="13419" y="0"/>
                    </a:lnTo>
                    <a:lnTo>
                      <a:pt x="11408" y="109"/>
                    </a:lnTo>
                    <a:lnTo>
                      <a:pt x="7534" y="1168"/>
                    </a:lnTo>
                    <a:lnTo>
                      <a:pt x="5140" y="2507"/>
                    </a:lnTo>
                    <a:lnTo>
                      <a:pt x="3053" y="4352"/>
                    </a:lnTo>
                    <a:lnTo>
                      <a:pt x="1431" y="6622"/>
                    </a:lnTo>
                    <a:lnTo>
                      <a:pt x="416" y="9091"/>
                    </a:lnTo>
                    <a:lnTo>
                      <a:pt x="0" y="11665"/>
                    </a:lnTo>
                    <a:lnTo>
                      <a:pt x="170" y="14250"/>
                    </a:lnTo>
                    <a:lnTo>
                      <a:pt x="735" y="16296"/>
                    </a:lnTo>
                    <a:lnTo>
                      <a:pt x="1675" y="18236"/>
                    </a:lnTo>
                    <a:lnTo>
                      <a:pt x="2991" y="20021"/>
                    </a:lnTo>
                    <a:lnTo>
                      <a:pt x="4677" y="21600"/>
                    </a:lnTo>
                    <a:lnTo>
                      <a:pt x="7632" y="18322"/>
                    </a:lnTo>
                    <a:lnTo>
                      <a:pt x="6011" y="16634"/>
                    </a:lnTo>
                    <a:lnTo>
                      <a:pt x="5002" y="14658"/>
                    </a:lnTo>
                    <a:lnTo>
                      <a:pt x="4613" y="12524"/>
                    </a:lnTo>
                    <a:lnTo>
                      <a:pt x="4847" y="10362"/>
                    </a:lnTo>
                    <a:lnTo>
                      <a:pt x="5120" y="9499"/>
                    </a:lnTo>
                    <a:lnTo>
                      <a:pt x="6578" y="7101"/>
                    </a:lnTo>
                    <a:lnTo>
                      <a:pt x="6790" y="6918"/>
                    </a:lnTo>
                    <a:lnTo>
                      <a:pt x="6892" y="6817"/>
                    </a:lnTo>
                    <a:lnTo>
                      <a:pt x="9534" y="5025"/>
                    </a:lnTo>
                    <a:lnTo>
                      <a:pt x="12608" y="4289"/>
                    </a:lnTo>
                    <a:lnTo>
                      <a:pt x="15763" y="4642"/>
                    </a:lnTo>
                    <a:lnTo>
                      <a:pt x="18645" y="6120"/>
                    </a:lnTo>
                    <a:lnTo>
                      <a:pt x="21600" y="284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73" name="Shape"/>
              <p:cNvSpPr/>
              <p:nvPr/>
            </p:nvSpPr>
            <p:spPr>
              <a:xfrm>
                <a:off x="67589" y="44183"/>
                <a:ext cx="312514" cy="3359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9158"/>
                    </a:moveTo>
                    <a:lnTo>
                      <a:pt x="21288" y="6710"/>
                    </a:lnTo>
                    <a:lnTo>
                      <a:pt x="20118" y="3734"/>
                    </a:lnTo>
                    <a:lnTo>
                      <a:pt x="18161" y="1127"/>
                    </a:lnTo>
                    <a:lnTo>
                      <a:pt x="16904" y="0"/>
                    </a:lnTo>
                    <a:lnTo>
                      <a:pt x="13952" y="3275"/>
                    </a:lnTo>
                    <a:lnTo>
                      <a:pt x="14818" y="4057"/>
                    </a:lnTo>
                    <a:lnTo>
                      <a:pt x="15547" y="4933"/>
                    </a:lnTo>
                    <a:lnTo>
                      <a:pt x="16711" y="7344"/>
                    </a:lnTo>
                    <a:lnTo>
                      <a:pt x="16976" y="8678"/>
                    </a:lnTo>
                    <a:lnTo>
                      <a:pt x="16959" y="10250"/>
                    </a:lnTo>
                    <a:lnTo>
                      <a:pt x="16617" y="11766"/>
                    </a:lnTo>
                    <a:lnTo>
                      <a:pt x="15962" y="13190"/>
                    </a:lnTo>
                    <a:lnTo>
                      <a:pt x="15007" y="14487"/>
                    </a:lnTo>
                    <a:lnTo>
                      <a:pt x="16611" y="15741"/>
                    </a:lnTo>
                    <a:lnTo>
                      <a:pt x="15006" y="14487"/>
                    </a:lnTo>
                    <a:lnTo>
                      <a:pt x="14316" y="15162"/>
                    </a:lnTo>
                    <a:lnTo>
                      <a:pt x="13559" y="15740"/>
                    </a:lnTo>
                    <a:lnTo>
                      <a:pt x="12747" y="16226"/>
                    </a:lnTo>
                    <a:lnTo>
                      <a:pt x="11892" y="16624"/>
                    </a:lnTo>
                    <a:lnTo>
                      <a:pt x="9639" y="17225"/>
                    </a:lnTo>
                    <a:lnTo>
                      <a:pt x="7305" y="17243"/>
                    </a:lnTo>
                    <a:lnTo>
                      <a:pt x="5030" y="16664"/>
                    </a:lnTo>
                    <a:lnTo>
                      <a:pt x="2952" y="15469"/>
                    </a:lnTo>
                    <a:lnTo>
                      <a:pt x="0" y="18743"/>
                    </a:lnTo>
                    <a:lnTo>
                      <a:pt x="1936" y="19999"/>
                    </a:lnTo>
                    <a:lnTo>
                      <a:pt x="4024" y="20891"/>
                    </a:lnTo>
                    <a:lnTo>
                      <a:pt x="6210" y="21424"/>
                    </a:lnTo>
                    <a:lnTo>
                      <a:pt x="8443" y="21600"/>
                    </a:lnTo>
                    <a:lnTo>
                      <a:pt x="11237" y="21323"/>
                    </a:lnTo>
                    <a:lnTo>
                      <a:pt x="13918" y="20497"/>
                    </a:lnTo>
                    <a:lnTo>
                      <a:pt x="16382" y="19131"/>
                    </a:lnTo>
                    <a:lnTo>
                      <a:pt x="18526" y="17234"/>
                    </a:lnTo>
                    <a:lnTo>
                      <a:pt x="19530" y="15965"/>
                    </a:lnTo>
                    <a:lnTo>
                      <a:pt x="20339" y="14604"/>
                    </a:lnTo>
                    <a:lnTo>
                      <a:pt x="20952" y="13168"/>
                    </a:lnTo>
                    <a:lnTo>
                      <a:pt x="21365" y="11671"/>
                    </a:lnTo>
                    <a:lnTo>
                      <a:pt x="21503" y="10844"/>
                    </a:lnTo>
                    <a:lnTo>
                      <a:pt x="21582" y="10005"/>
                    </a:lnTo>
                    <a:lnTo>
                      <a:pt x="21600" y="915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483" name="object 21"/>
          <p:cNvGrpSpPr/>
          <p:nvPr/>
        </p:nvGrpSpPr>
        <p:grpSpPr>
          <a:xfrm>
            <a:off x="17307968" y="1458334"/>
            <a:ext cx="743003" cy="117708"/>
            <a:chOff x="0" y="0"/>
            <a:chExt cx="743001" cy="117706"/>
          </a:xfrm>
        </p:grpSpPr>
        <p:pic>
          <p:nvPicPr>
            <p:cNvPr id="476" name="object 22" descr="object 22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1943"/>
              <a:ext cx="186466" cy="115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82" name="object 23"/>
            <p:cNvGrpSpPr/>
            <p:nvPr/>
          </p:nvGrpSpPr>
          <p:grpSpPr>
            <a:xfrm>
              <a:off x="209370" y="0"/>
              <a:ext cx="533632" cy="117707"/>
              <a:chOff x="0" y="0"/>
              <a:chExt cx="533631" cy="117706"/>
            </a:xfrm>
          </p:grpSpPr>
          <p:sp>
            <p:nvSpPr>
              <p:cNvPr id="477" name="Shape"/>
              <p:cNvSpPr/>
              <p:nvPr/>
            </p:nvSpPr>
            <p:spPr>
              <a:xfrm>
                <a:off x="0" y="1955"/>
                <a:ext cx="90565" cy="113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7120" y="14378"/>
                    </a:lnTo>
                    <a:lnTo>
                      <a:pt x="16420" y="13255"/>
                    </a:lnTo>
                    <a:lnTo>
                      <a:pt x="18189" y="12161"/>
                    </a:lnTo>
                    <a:lnTo>
                      <a:pt x="19540" y="10760"/>
                    </a:lnTo>
                    <a:lnTo>
                      <a:pt x="20028" y="9813"/>
                    </a:lnTo>
                    <a:lnTo>
                      <a:pt x="20404" y="9090"/>
                    </a:lnTo>
                    <a:lnTo>
                      <a:pt x="17886" y="1998"/>
                    </a:lnTo>
                    <a:lnTo>
                      <a:pt x="12643" y="234"/>
                    </a:lnTo>
                    <a:lnTo>
                      <a:pt x="12643" y="8827"/>
                    </a:lnTo>
                    <a:lnTo>
                      <a:pt x="11441" y="9813"/>
                    </a:lnTo>
                    <a:lnTo>
                      <a:pt x="8142" y="9813"/>
                    </a:lnTo>
                    <a:lnTo>
                      <a:pt x="8142" y="4999"/>
                    </a:lnTo>
                    <a:lnTo>
                      <a:pt x="11441" y="4999"/>
                    </a:lnTo>
                    <a:lnTo>
                      <a:pt x="12643" y="5985"/>
                    </a:lnTo>
                    <a:lnTo>
                      <a:pt x="12643" y="234"/>
                    </a:lnTo>
                    <a:lnTo>
                      <a:pt x="10935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8142" y="21600"/>
                    </a:lnTo>
                    <a:lnTo>
                      <a:pt x="8142" y="14378"/>
                    </a:lnTo>
                    <a:lnTo>
                      <a:pt x="8687" y="14378"/>
                    </a:lnTo>
                    <a:lnTo>
                      <a:pt x="1268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78" name="Shape"/>
              <p:cNvSpPr/>
              <p:nvPr/>
            </p:nvSpPr>
            <p:spPr>
              <a:xfrm>
                <a:off x="98907" y="11"/>
                <a:ext cx="124526" cy="1176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0801"/>
                    </a:moveTo>
                    <a:lnTo>
                      <a:pt x="20774" y="6545"/>
                    </a:lnTo>
                    <a:lnTo>
                      <a:pt x="20071" y="5487"/>
                    </a:lnTo>
                    <a:lnTo>
                      <a:pt x="18494" y="3116"/>
                    </a:lnTo>
                    <a:lnTo>
                      <a:pt x="15566" y="1163"/>
                    </a:lnTo>
                    <a:lnTo>
                      <a:pt x="15566" y="10801"/>
                    </a:lnTo>
                    <a:lnTo>
                      <a:pt x="15207" y="12915"/>
                    </a:lnTo>
                    <a:lnTo>
                      <a:pt x="14209" y="14598"/>
                    </a:lnTo>
                    <a:lnTo>
                      <a:pt x="12700" y="15710"/>
                    </a:lnTo>
                    <a:lnTo>
                      <a:pt x="10799" y="16113"/>
                    </a:lnTo>
                    <a:lnTo>
                      <a:pt x="8902" y="15710"/>
                    </a:lnTo>
                    <a:lnTo>
                      <a:pt x="7391" y="14598"/>
                    </a:lnTo>
                    <a:lnTo>
                      <a:pt x="6395" y="12915"/>
                    </a:lnTo>
                    <a:lnTo>
                      <a:pt x="6036" y="10801"/>
                    </a:lnTo>
                    <a:lnTo>
                      <a:pt x="6395" y="8687"/>
                    </a:lnTo>
                    <a:lnTo>
                      <a:pt x="7391" y="7002"/>
                    </a:lnTo>
                    <a:lnTo>
                      <a:pt x="8902" y="5890"/>
                    </a:lnTo>
                    <a:lnTo>
                      <a:pt x="10799" y="5487"/>
                    </a:lnTo>
                    <a:lnTo>
                      <a:pt x="12700" y="5890"/>
                    </a:lnTo>
                    <a:lnTo>
                      <a:pt x="14209" y="7002"/>
                    </a:lnTo>
                    <a:lnTo>
                      <a:pt x="15207" y="8687"/>
                    </a:lnTo>
                    <a:lnTo>
                      <a:pt x="15566" y="10801"/>
                    </a:lnTo>
                    <a:lnTo>
                      <a:pt x="15566" y="1163"/>
                    </a:lnTo>
                    <a:lnTo>
                      <a:pt x="15068" y="830"/>
                    </a:lnTo>
                    <a:lnTo>
                      <a:pt x="10799" y="0"/>
                    </a:lnTo>
                    <a:lnTo>
                      <a:pt x="6530" y="830"/>
                    </a:lnTo>
                    <a:lnTo>
                      <a:pt x="3104" y="3116"/>
                    </a:lnTo>
                    <a:lnTo>
                      <a:pt x="826" y="6545"/>
                    </a:lnTo>
                    <a:lnTo>
                      <a:pt x="0" y="10801"/>
                    </a:lnTo>
                    <a:lnTo>
                      <a:pt x="826" y="15055"/>
                    </a:lnTo>
                    <a:lnTo>
                      <a:pt x="3104" y="18484"/>
                    </a:lnTo>
                    <a:lnTo>
                      <a:pt x="6530" y="20770"/>
                    </a:lnTo>
                    <a:lnTo>
                      <a:pt x="10799" y="21600"/>
                    </a:lnTo>
                    <a:lnTo>
                      <a:pt x="15068" y="20770"/>
                    </a:lnTo>
                    <a:lnTo>
                      <a:pt x="18494" y="18484"/>
                    </a:lnTo>
                    <a:lnTo>
                      <a:pt x="20071" y="16113"/>
                    </a:lnTo>
                    <a:lnTo>
                      <a:pt x="20774" y="15055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79" name="Shape"/>
              <p:cNvSpPr/>
              <p:nvPr/>
            </p:nvSpPr>
            <p:spPr>
              <a:xfrm>
                <a:off x="240995" y="1955"/>
                <a:ext cx="86820" cy="1138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7496"/>
                    </a:moveTo>
                    <a:lnTo>
                      <a:pt x="20943" y="4999"/>
                    </a:lnTo>
                    <a:lnTo>
                      <a:pt x="20820" y="4529"/>
                    </a:lnTo>
                    <a:lnTo>
                      <a:pt x="18671" y="2152"/>
                    </a:lnTo>
                    <a:lnTo>
                      <a:pt x="15438" y="571"/>
                    </a:lnTo>
                    <a:lnTo>
                      <a:pt x="13189" y="253"/>
                    </a:lnTo>
                    <a:lnTo>
                      <a:pt x="13189" y="8949"/>
                    </a:lnTo>
                    <a:lnTo>
                      <a:pt x="11934" y="9995"/>
                    </a:lnTo>
                    <a:lnTo>
                      <a:pt x="8654" y="9995"/>
                    </a:lnTo>
                    <a:lnTo>
                      <a:pt x="8654" y="4999"/>
                    </a:lnTo>
                    <a:lnTo>
                      <a:pt x="11934" y="4999"/>
                    </a:lnTo>
                    <a:lnTo>
                      <a:pt x="13189" y="6047"/>
                    </a:lnTo>
                    <a:lnTo>
                      <a:pt x="13189" y="253"/>
                    </a:lnTo>
                    <a:lnTo>
                      <a:pt x="11407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8654" y="21600"/>
                    </a:lnTo>
                    <a:lnTo>
                      <a:pt x="8654" y="14996"/>
                    </a:lnTo>
                    <a:lnTo>
                      <a:pt x="11407" y="14996"/>
                    </a:lnTo>
                    <a:lnTo>
                      <a:pt x="15438" y="14422"/>
                    </a:lnTo>
                    <a:lnTo>
                      <a:pt x="18671" y="12844"/>
                    </a:lnTo>
                    <a:lnTo>
                      <a:pt x="20820" y="10465"/>
                    </a:lnTo>
                    <a:lnTo>
                      <a:pt x="20943" y="9995"/>
                    </a:lnTo>
                    <a:lnTo>
                      <a:pt x="21600" y="749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0" name="Shape"/>
              <p:cNvSpPr/>
              <p:nvPr/>
            </p:nvSpPr>
            <p:spPr>
              <a:xfrm>
                <a:off x="326352" y="1955"/>
                <a:ext cx="111851" cy="113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20344" y="17804"/>
                    </a:lnTo>
                    <a:lnTo>
                      <a:pt x="18728" y="12930"/>
                    </a:lnTo>
                    <a:lnTo>
                      <a:pt x="16683" y="6759"/>
                    </a:lnTo>
                    <a:lnTo>
                      <a:pt x="14443" y="0"/>
                    </a:lnTo>
                    <a:lnTo>
                      <a:pt x="12450" y="0"/>
                    </a:lnTo>
                    <a:lnTo>
                      <a:pt x="12450" y="12930"/>
                    </a:lnTo>
                    <a:lnTo>
                      <a:pt x="9153" y="12930"/>
                    </a:lnTo>
                    <a:lnTo>
                      <a:pt x="10801" y="6759"/>
                    </a:lnTo>
                    <a:lnTo>
                      <a:pt x="12450" y="12930"/>
                    </a:lnTo>
                    <a:lnTo>
                      <a:pt x="12450" y="0"/>
                    </a:lnTo>
                    <a:lnTo>
                      <a:pt x="7159" y="0"/>
                    </a:lnTo>
                    <a:lnTo>
                      <a:pt x="0" y="21600"/>
                    </a:lnTo>
                    <a:lnTo>
                      <a:pt x="6843" y="21600"/>
                    </a:lnTo>
                    <a:lnTo>
                      <a:pt x="7848" y="17804"/>
                    </a:lnTo>
                    <a:lnTo>
                      <a:pt x="13737" y="17804"/>
                    </a:lnTo>
                    <a:lnTo>
                      <a:pt x="14757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1" name="Shape"/>
              <p:cNvSpPr/>
              <p:nvPr/>
            </p:nvSpPr>
            <p:spPr>
              <a:xfrm>
                <a:off x="445021" y="0"/>
                <a:ext cx="88611" cy="1177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4650"/>
                    </a:moveTo>
                    <a:lnTo>
                      <a:pt x="12761" y="8024"/>
                    </a:lnTo>
                    <a:lnTo>
                      <a:pt x="9631" y="7488"/>
                    </a:lnTo>
                    <a:lnTo>
                      <a:pt x="9077" y="6831"/>
                    </a:lnTo>
                    <a:lnTo>
                      <a:pt x="9077" y="5579"/>
                    </a:lnTo>
                    <a:lnTo>
                      <a:pt x="9789" y="5074"/>
                    </a:lnTo>
                    <a:lnTo>
                      <a:pt x="12483" y="5074"/>
                    </a:lnTo>
                    <a:lnTo>
                      <a:pt x="14464" y="5878"/>
                    </a:lnTo>
                    <a:lnTo>
                      <a:pt x="16288" y="7013"/>
                    </a:lnTo>
                    <a:lnTo>
                      <a:pt x="20173" y="2657"/>
                    </a:lnTo>
                    <a:lnTo>
                      <a:pt x="18046" y="1550"/>
                    </a:lnTo>
                    <a:lnTo>
                      <a:pt x="15653" y="713"/>
                    </a:lnTo>
                    <a:lnTo>
                      <a:pt x="13083" y="184"/>
                    </a:lnTo>
                    <a:lnTo>
                      <a:pt x="10424" y="0"/>
                    </a:lnTo>
                    <a:lnTo>
                      <a:pt x="6498" y="513"/>
                    </a:lnTo>
                    <a:lnTo>
                      <a:pt x="3384" y="1925"/>
                    </a:lnTo>
                    <a:lnTo>
                      <a:pt x="1334" y="4053"/>
                    </a:lnTo>
                    <a:lnTo>
                      <a:pt x="595" y="6714"/>
                    </a:lnTo>
                    <a:lnTo>
                      <a:pt x="1220" y="9015"/>
                    </a:lnTo>
                    <a:lnTo>
                      <a:pt x="2941" y="10849"/>
                    </a:lnTo>
                    <a:lnTo>
                      <a:pt x="5545" y="12198"/>
                    </a:lnTo>
                    <a:lnTo>
                      <a:pt x="8799" y="13040"/>
                    </a:lnTo>
                    <a:lnTo>
                      <a:pt x="12405" y="13636"/>
                    </a:lnTo>
                    <a:lnTo>
                      <a:pt x="13120" y="14338"/>
                    </a:lnTo>
                    <a:lnTo>
                      <a:pt x="13120" y="15843"/>
                    </a:lnTo>
                    <a:lnTo>
                      <a:pt x="12204" y="16410"/>
                    </a:lnTo>
                    <a:lnTo>
                      <a:pt x="10981" y="16410"/>
                    </a:lnTo>
                    <a:lnTo>
                      <a:pt x="9179" y="16244"/>
                    </a:lnTo>
                    <a:lnTo>
                      <a:pt x="7387" y="15773"/>
                    </a:lnTo>
                    <a:lnTo>
                      <a:pt x="5678" y="15032"/>
                    </a:lnTo>
                    <a:lnTo>
                      <a:pt x="4121" y="14054"/>
                    </a:lnTo>
                    <a:lnTo>
                      <a:pt x="0" y="18291"/>
                    </a:lnTo>
                    <a:lnTo>
                      <a:pt x="2176" y="19677"/>
                    </a:lnTo>
                    <a:lnTo>
                      <a:pt x="4712" y="20717"/>
                    </a:lnTo>
                    <a:lnTo>
                      <a:pt x="7597" y="21374"/>
                    </a:lnTo>
                    <a:lnTo>
                      <a:pt x="10823" y="21600"/>
                    </a:lnTo>
                    <a:lnTo>
                      <a:pt x="15297" y="21057"/>
                    </a:lnTo>
                    <a:lnTo>
                      <a:pt x="18693" y="19570"/>
                    </a:lnTo>
                    <a:lnTo>
                      <a:pt x="20845" y="17361"/>
                    </a:lnTo>
                    <a:lnTo>
                      <a:pt x="21600" y="1465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484" name="Titel 27"/>
          <p:cNvSpPr txBox="1"/>
          <p:nvPr>
            <p:ph type="title"/>
          </p:nvPr>
        </p:nvSpPr>
        <p:spPr>
          <a:xfrm>
            <a:off x="1034387" y="662006"/>
            <a:ext cx="15330204" cy="1538884"/>
          </a:xfrm>
          <a:prstGeom prst="rect">
            <a:avLst/>
          </a:prstGeom>
        </p:spPr>
        <p:txBody>
          <a:bodyPr/>
          <a:lstStyle>
            <a:lvl1pPr>
              <a:defRPr spc="-100">
                <a:solidFill>
                  <a:srgbClr val="FFFFFF"/>
                </a:solidFill>
              </a:defRPr>
            </a:lvl1pPr>
          </a:lstStyle>
          <a:p>
            <a:pPr/>
            <a:r>
              <a:t>Collaboration with Prague and the CR </a:t>
            </a:r>
          </a:p>
        </p:txBody>
      </p:sp>
      <p:sp>
        <p:nvSpPr>
          <p:cNvPr id="485" name="Textfeld 26"/>
          <p:cNvSpPr txBox="1"/>
          <p:nvPr/>
        </p:nvSpPr>
        <p:spPr>
          <a:xfrm>
            <a:off x="16213889" y="10323059"/>
            <a:ext cx="2804162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>
                <a:solidFill>
                  <a:srgbClr val="FFFFFF"/>
                </a:solidFill>
                <a:latin typeface="CoreSansC-45Regular"/>
                <a:ea typeface="CoreSansC-45Regular"/>
                <a:cs typeface="CoreSansC-45Regular"/>
                <a:sym typeface="CoreSansC-45Regular"/>
              </a:defRPr>
            </a:lvl1pPr>
          </a:lstStyle>
          <a:p>
            <a:pPr/>
            <a:r>
              <a:t>© Ernesto Uhlmann</a:t>
            </a:r>
          </a:p>
        </p:txBody>
      </p:sp>
      <p:sp>
        <p:nvSpPr>
          <p:cNvPr id="486" name="Textfeld 24"/>
          <p:cNvSpPr txBox="1"/>
          <p:nvPr/>
        </p:nvSpPr>
        <p:spPr>
          <a:xfrm>
            <a:off x="1080105" y="3066838"/>
            <a:ext cx="6961886" cy="8558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2800">
                <a:solidFill>
                  <a:srgbClr val="FFFFFF"/>
                </a:solidFill>
                <a:latin typeface="CoreSansC-85Heavy"/>
                <a:ea typeface="CoreSansC-85Heavy"/>
                <a:cs typeface="CoreSansC-85Heavy"/>
                <a:sym typeface="CoreSansC-85Heavy"/>
              </a:defRPr>
            </a:pPr>
            <a:r>
              <a:t>CULTURAL AIMS</a:t>
            </a:r>
          </a:p>
          <a:p>
            <a:pPr>
              <a:defRPr sz="2400">
                <a:solidFill>
                  <a:srgbClr val="FFFFFF"/>
                </a:solidFill>
              </a:defRPr>
            </a:pPr>
          </a:p>
          <a:p>
            <a:pPr>
              <a:defRPr sz="2400">
                <a:solidFill>
                  <a:srgbClr val="FFFFFF"/>
                </a:solidFill>
              </a:defRPr>
            </a:pPr>
          </a:p>
          <a:p>
            <a:pPr marL="240631" indent="-240631">
              <a:buSzPct val="100000"/>
              <a:buChar char="•"/>
              <a:defRPr b="1" sz="2400">
                <a:solidFill>
                  <a:srgbClr val="FFFFFF"/>
                </a:solidFill>
                <a:latin typeface="CoreSansC-85Heavy"/>
                <a:ea typeface="CoreSansC-85Heavy"/>
                <a:cs typeface="CoreSansC-85Heavy"/>
                <a:sym typeface="CoreSansC-85Heavy"/>
              </a:defRPr>
            </a:pPr>
            <a:r>
              <a:t>strengthening practical cooperation a year before the ECOC </a:t>
            </a:r>
          </a:p>
          <a:p>
            <a:pPr marL="240631" indent="-240631">
              <a:buSzPct val="100000"/>
              <a:buChar char="•"/>
              <a:defRPr b="1" sz="2400">
                <a:solidFill>
                  <a:srgbClr val="FFFFFF"/>
                </a:solidFill>
                <a:latin typeface="CoreSansC-85Heavy"/>
                <a:ea typeface="CoreSansC-85Heavy"/>
                <a:cs typeface="CoreSansC-85Heavy"/>
                <a:sym typeface="CoreSansC-85Heavy"/>
              </a:defRPr>
            </a:pPr>
            <a:r>
              <a:t>aim for a sustainable long term impact on cross-border cooperation in culture</a:t>
            </a:r>
          </a:p>
          <a:p>
            <a:pPr>
              <a:defRPr b="1" sz="2400">
                <a:solidFill>
                  <a:srgbClr val="FFFFFF"/>
                </a:solidFill>
                <a:latin typeface="CoreSansC-85Heavy"/>
                <a:ea typeface="CoreSansC-85Heavy"/>
                <a:cs typeface="CoreSansC-85Heavy"/>
                <a:sym typeface="CoreSansC-85Heavy"/>
              </a:defRPr>
            </a:pPr>
          </a:p>
          <a:p>
            <a:pPr>
              <a:defRPr b="1" sz="2400">
                <a:solidFill>
                  <a:srgbClr val="FFFFFF"/>
                </a:solidFill>
                <a:latin typeface="CoreSansC-85Heavy"/>
                <a:ea typeface="CoreSansC-85Heavy"/>
                <a:cs typeface="CoreSansC-85Heavy"/>
                <a:sym typeface="CoreSansC-85Heavy"/>
              </a:defRPr>
            </a:pPr>
            <a:r>
              <a:t>Agencies and Stakeholder from both Chemnitz and Prague are starting to cooperate, we aim to foster those relations</a:t>
            </a:r>
          </a:p>
          <a:p>
            <a:pPr>
              <a:defRPr b="1" sz="2400">
                <a:solidFill>
                  <a:srgbClr val="FFFFFF"/>
                </a:solidFill>
                <a:latin typeface="CoreSansC-85Heavy"/>
                <a:ea typeface="CoreSansC-85Heavy"/>
                <a:cs typeface="CoreSansC-85Heavy"/>
                <a:sym typeface="CoreSansC-85Heavy"/>
              </a:defRPr>
            </a:pPr>
          </a:p>
          <a:p>
            <a:pPr>
              <a:defRPr b="1" sz="2400">
                <a:solidFill>
                  <a:srgbClr val="FFFFFF"/>
                </a:solidFill>
                <a:latin typeface="CoreSansC-85Heavy"/>
                <a:ea typeface="CoreSansC-85Heavy"/>
                <a:cs typeface="CoreSansC-85Heavy"/>
                <a:sym typeface="CoreSansC-85Heavy"/>
              </a:defRPr>
            </a:pPr>
            <a:r>
              <a:t>Chemnitz has already had one open call for projects with Czech Republic, Poland and the Chemnitz regions, results will be known in spring 2024</a:t>
            </a:r>
          </a:p>
          <a:p>
            <a:pPr>
              <a:defRPr b="1" sz="2400">
                <a:solidFill>
                  <a:srgbClr val="FFFFFF"/>
                </a:solidFill>
                <a:latin typeface="CoreSansC-85Heavy"/>
                <a:ea typeface="CoreSansC-85Heavy"/>
                <a:cs typeface="CoreSansC-85Heavy"/>
                <a:sym typeface="CoreSansC-85Heavy"/>
              </a:defRPr>
            </a:pPr>
          </a:p>
          <a:p>
            <a:pPr>
              <a:defRPr b="1" sz="2400">
                <a:solidFill>
                  <a:srgbClr val="FFFFFF"/>
                </a:solidFill>
                <a:latin typeface="CoreSansC-85Heavy"/>
                <a:ea typeface="CoreSansC-85Heavy"/>
                <a:cs typeface="CoreSansC-85Heavy"/>
                <a:sym typeface="CoreSansC-85Heavy"/>
              </a:defRPr>
            </a:pPr>
            <a:r>
              <a:t>Another call with the Czech-German Future Fund is planned for 2024</a:t>
            </a:r>
          </a:p>
          <a:p>
            <a:pPr/>
            <a:br>
              <a:rPr sz="2400">
                <a:solidFill>
                  <a:srgbClr val="FFFFFF"/>
                </a:solidFill>
              </a:rPr>
            </a:br>
            <a:br>
              <a:rPr sz="2400">
                <a:solidFill>
                  <a:srgbClr val="FFFFFF"/>
                </a:solidFill>
              </a:rPr>
            </a:br>
            <a:br>
              <a:rPr sz="2400">
                <a:solidFill>
                  <a:srgbClr val="FFFFFF"/>
                </a:solidFill>
              </a:rPr>
            </a:br>
          </a:p>
        </p:txBody>
      </p:sp>
      <p:pic>
        <p:nvPicPr>
          <p:cNvPr id="487" name="Grafik 25" descr="Grafik 25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9806788" y="5121807"/>
            <a:ext cx="9250682" cy="51420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object 2"/>
          <p:cNvSpPr/>
          <p:nvPr/>
        </p:nvSpPr>
        <p:spPr>
          <a:xfrm>
            <a:off x="-1" y="0"/>
            <a:ext cx="20104102" cy="11308558"/>
          </a:xfrm>
          <a:prstGeom prst="rect">
            <a:avLst/>
          </a:prstGeom>
          <a:solidFill>
            <a:srgbClr val="F5825C"/>
          </a:soli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grpSp>
        <p:nvGrpSpPr>
          <p:cNvPr id="492" name="object 3"/>
          <p:cNvGrpSpPr/>
          <p:nvPr/>
        </p:nvGrpSpPr>
        <p:grpSpPr>
          <a:xfrm>
            <a:off x="17219970" y="1105878"/>
            <a:ext cx="315711" cy="117706"/>
            <a:chOff x="0" y="0"/>
            <a:chExt cx="315709" cy="117704"/>
          </a:xfrm>
        </p:grpSpPr>
        <p:pic>
          <p:nvPicPr>
            <p:cNvPr id="490" name="object 4" descr="object 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14773" cy="1177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91" name="object 5"/>
            <p:cNvSpPr/>
            <p:nvPr/>
          </p:nvSpPr>
          <p:spPr>
            <a:xfrm>
              <a:off x="238479" y="1948"/>
              <a:ext cx="77231" cy="114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6080"/>
                  </a:moveTo>
                  <a:lnTo>
                    <a:pt x="9733" y="16080"/>
                  </a:lnTo>
                  <a:lnTo>
                    <a:pt x="9733" y="13440"/>
                  </a:lnTo>
                  <a:lnTo>
                    <a:pt x="20101" y="13440"/>
                  </a:lnTo>
                  <a:lnTo>
                    <a:pt x="20101" y="7920"/>
                  </a:lnTo>
                  <a:lnTo>
                    <a:pt x="9733" y="7920"/>
                  </a:lnTo>
                  <a:lnTo>
                    <a:pt x="9733" y="5520"/>
                  </a:lnTo>
                  <a:lnTo>
                    <a:pt x="21192" y="5520"/>
                  </a:lnTo>
                  <a:lnTo>
                    <a:pt x="21192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608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496" name="object 6"/>
          <p:cNvGrpSpPr/>
          <p:nvPr/>
        </p:nvGrpSpPr>
        <p:grpSpPr>
          <a:xfrm>
            <a:off x="17556139" y="1107260"/>
            <a:ext cx="491803" cy="114379"/>
            <a:chOff x="0" y="0"/>
            <a:chExt cx="491802" cy="114377"/>
          </a:xfrm>
        </p:grpSpPr>
        <p:pic>
          <p:nvPicPr>
            <p:cNvPr id="493" name="object 7" descr="object 7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3467" y="561"/>
              <a:ext cx="94952" cy="1138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4" name="object 8" descr="object 8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566"/>
              <a:ext cx="119663" cy="1138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5" name="object 9" descr="object 9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62134" y="-1"/>
              <a:ext cx="229668" cy="1143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08" name="object 10"/>
          <p:cNvGrpSpPr/>
          <p:nvPr/>
        </p:nvGrpSpPr>
        <p:grpSpPr>
          <a:xfrm>
            <a:off x="16418343" y="1282107"/>
            <a:ext cx="1632996" cy="117708"/>
            <a:chOff x="0" y="0"/>
            <a:chExt cx="1632994" cy="117706"/>
          </a:xfrm>
        </p:grpSpPr>
        <p:pic>
          <p:nvPicPr>
            <p:cNvPr id="497" name="object 11" descr="object 11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1939"/>
              <a:ext cx="197207" cy="115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8" name="object 12" descr="object 12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20143" y="1383"/>
              <a:ext cx="258233" cy="1161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9" name="object 13" descr="object 13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01317" y="1939"/>
              <a:ext cx="424438" cy="115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07" name="object 14"/>
            <p:cNvGrpSpPr/>
            <p:nvPr/>
          </p:nvGrpSpPr>
          <p:grpSpPr>
            <a:xfrm>
              <a:off x="948678" y="0"/>
              <a:ext cx="684317" cy="117707"/>
              <a:chOff x="0" y="0"/>
              <a:chExt cx="684316" cy="117706"/>
            </a:xfrm>
          </p:grpSpPr>
          <p:sp>
            <p:nvSpPr>
              <p:cNvPr id="500" name="Shape"/>
              <p:cNvSpPr/>
              <p:nvPr/>
            </p:nvSpPr>
            <p:spPr>
              <a:xfrm>
                <a:off x="-1" y="1943"/>
                <a:ext cx="86832" cy="113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7498"/>
                    </a:moveTo>
                    <a:lnTo>
                      <a:pt x="20943" y="5001"/>
                    </a:lnTo>
                    <a:lnTo>
                      <a:pt x="20820" y="4531"/>
                    </a:lnTo>
                    <a:lnTo>
                      <a:pt x="18672" y="2152"/>
                    </a:lnTo>
                    <a:lnTo>
                      <a:pt x="15439" y="574"/>
                    </a:lnTo>
                    <a:lnTo>
                      <a:pt x="13190" y="255"/>
                    </a:lnTo>
                    <a:lnTo>
                      <a:pt x="13190" y="8951"/>
                    </a:lnTo>
                    <a:lnTo>
                      <a:pt x="11933" y="9997"/>
                    </a:lnTo>
                    <a:lnTo>
                      <a:pt x="8657" y="9997"/>
                    </a:lnTo>
                    <a:lnTo>
                      <a:pt x="8657" y="5001"/>
                    </a:lnTo>
                    <a:lnTo>
                      <a:pt x="11933" y="5001"/>
                    </a:lnTo>
                    <a:lnTo>
                      <a:pt x="13190" y="6050"/>
                    </a:lnTo>
                    <a:lnTo>
                      <a:pt x="13190" y="255"/>
                    </a:lnTo>
                    <a:lnTo>
                      <a:pt x="11408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8657" y="21600"/>
                    </a:lnTo>
                    <a:lnTo>
                      <a:pt x="8657" y="14999"/>
                    </a:lnTo>
                    <a:lnTo>
                      <a:pt x="11408" y="14999"/>
                    </a:lnTo>
                    <a:lnTo>
                      <a:pt x="15439" y="14425"/>
                    </a:lnTo>
                    <a:lnTo>
                      <a:pt x="18672" y="12844"/>
                    </a:lnTo>
                    <a:lnTo>
                      <a:pt x="20820" y="10467"/>
                    </a:lnTo>
                    <a:lnTo>
                      <a:pt x="20943" y="9997"/>
                    </a:lnTo>
                    <a:lnTo>
                      <a:pt x="21600" y="749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01" name="Shape"/>
              <p:cNvSpPr/>
              <p:nvPr/>
            </p:nvSpPr>
            <p:spPr>
              <a:xfrm>
                <a:off x="95350" y="1384"/>
                <a:ext cx="85195" cy="1143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5760"/>
                    </a:lnTo>
                    <a:lnTo>
                      <a:pt x="6389" y="5760"/>
                    </a:lnTo>
                    <a:lnTo>
                      <a:pt x="6389" y="21600"/>
                    </a:lnTo>
                    <a:lnTo>
                      <a:pt x="15208" y="21600"/>
                    </a:lnTo>
                    <a:lnTo>
                      <a:pt x="15208" y="5760"/>
                    </a:lnTo>
                    <a:lnTo>
                      <a:pt x="21600" y="576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02" name="Shape"/>
              <p:cNvSpPr/>
              <p:nvPr/>
            </p:nvSpPr>
            <p:spPr>
              <a:xfrm>
                <a:off x="189191" y="0"/>
                <a:ext cx="88610" cy="1177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4650"/>
                    </a:moveTo>
                    <a:lnTo>
                      <a:pt x="12761" y="8024"/>
                    </a:lnTo>
                    <a:lnTo>
                      <a:pt x="9631" y="7488"/>
                    </a:lnTo>
                    <a:lnTo>
                      <a:pt x="9077" y="6831"/>
                    </a:lnTo>
                    <a:lnTo>
                      <a:pt x="9077" y="5577"/>
                    </a:lnTo>
                    <a:lnTo>
                      <a:pt x="9789" y="5074"/>
                    </a:lnTo>
                    <a:lnTo>
                      <a:pt x="12486" y="5074"/>
                    </a:lnTo>
                    <a:lnTo>
                      <a:pt x="14464" y="5878"/>
                    </a:lnTo>
                    <a:lnTo>
                      <a:pt x="16288" y="7013"/>
                    </a:lnTo>
                    <a:lnTo>
                      <a:pt x="20176" y="2655"/>
                    </a:lnTo>
                    <a:lnTo>
                      <a:pt x="18049" y="1547"/>
                    </a:lnTo>
                    <a:lnTo>
                      <a:pt x="15656" y="711"/>
                    </a:lnTo>
                    <a:lnTo>
                      <a:pt x="13083" y="184"/>
                    </a:lnTo>
                    <a:lnTo>
                      <a:pt x="10424" y="0"/>
                    </a:lnTo>
                    <a:lnTo>
                      <a:pt x="6498" y="513"/>
                    </a:lnTo>
                    <a:lnTo>
                      <a:pt x="3384" y="1925"/>
                    </a:lnTo>
                    <a:lnTo>
                      <a:pt x="1334" y="4053"/>
                    </a:lnTo>
                    <a:lnTo>
                      <a:pt x="595" y="6714"/>
                    </a:lnTo>
                    <a:lnTo>
                      <a:pt x="1220" y="9015"/>
                    </a:lnTo>
                    <a:lnTo>
                      <a:pt x="2944" y="10849"/>
                    </a:lnTo>
                    <a:lnTo>
                      <a:pt x="5545" y="12196"/>
                    </a:lnTo>
                    <a:lnTo>
                      <a:pt x="8799" y="13040"/>
                    </a:lnTo>
                    <a:lnTo>
                      <a:pt x="12405" y="13636"/>
                    </a:lnTo>
                    <a:lnTo>
                      <a:pt x="13120" y="14335"/>
                    </a:lnTo>
                    <a:lnTo>
                      <a:pt x="13120" y="15843"/>
                    </a:lnTo>
                    <a:lnTo>
                      <a:pt x="12207" y="16408"/>
                    </a:lnTo>
                    <a:lnTo>
                      <a:pt x="10981" y="16408"/>
                    </a:lnTo>
                    <a:lnTo>
                      <a:pt x="9179" y="16244"/>
                    </a:lnTo>
                    <a:lnTo>
                      <a:pt x="7387" y="15773"/>
                    </a:lnTo>
                    <a:lnTo>
                      <a:pt x="5678" y="15030"/>
                    </a:lnTo>
                    <a:lnTo>
                      <a:pt x="4124" y="14051"/>
                    </a:lnTo>
                    <a:lnTo>
                      <a:pt x="0" y="18288"/>
                    </a:lnTo>
                    <a:lnTo>
                      <a:pt x="2177" y="19675"/>
                    </a:lnTo>
                    <a:lnTo>
                      <a:pt x="4712" y="20717"/>
                    </a:lnTo>
                    <a:lnTo>
                      <a:pt x="7601" y="21372"/>
                    </a:lnTo>
                    <a:lnTo>
                      <a:pt x="10823" y="21600"/>
                    </a:lnTo>
                    <a:lnTo>
                      <a:pt x="15300" y="21055"/>
                    </a:lnTo>
                    <a:lnTo>
                      <a:pt x="18693" y="19568"/>
                    </a:lnTo>
                    <a:lnTo>
                      <a:pt x="20845" y="17361"/>
                    </a:lnTo>
                    <a:lnTo>
                      <a:pt x="21600" y="1465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03" name="Shape"/>
              <p:cNvSpPr/>
              <p:nvPr/>
            </p:nvSpPr>
            <p:spPr>
              <a:xfrm>
                <a:off x="284035" y="1384"/>
                <a:ext cx="85194" cy="1143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5760"/>
                    </a:lnTo>
                    <a:lnTo>
                      <a:pt x="6389" y="5760"/>
                    </a:lnTo>
                    <a:lnTo>
                      <a:pt x="6389" y="21600"/>
                    </a:lnTo>
                    <a:lnTo>
                      <a:pt x="15208" y="21600"/>
                    </a:lnTo>
                    <a:lnTo>
                      <a:pt x="15208" y="5760"/>
                    </a:lnTo>
                    <a:lnTo>
                      <a:pt x="21600" y="576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04" name="Shape"/>
              <p:cNvSpPr/>
              <p:nvPr/>
            </p:nvSpPr>
            <p:spPr>
              <a:xfrm>
                <a:off x="366165" y="1955"/>
                <a:ext cx="111851" cy="113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20342" y="17804"/>
                    </a:lnTo>
                    <a:lnTo>
                      <a:pt x="18728" y="12930"/>
                    </a:lnTo>
                    <a:lnTo>
                      <a:pt x="16682" y="6759"/>
                    </a:lnTo>
                    <a:lnTo>
                      <a:pt x="14443" y="0"/>
                    </a:lnTo>
                    <a:lnTo>
                      <a:pt x="12449" y="0"/>
                    </a:lnTo>
                    <a:lnTo>
                      <a:pt x="12449" y="12930"/>
                    </a:lnTo>
                    <a:lnTo>
                      <a:pt x="9153" y="12930"/>
                    </a:lnTo>
                    <a:lnTo>
                      <a:pt x="10801" y="6759"/>
                    </a:lnTo>
                    <a:lnTo>
                      <a:pt x="12449" y="12930"/>
                    </a:lnTo>
                    <a:lnTo>
                      <a:pt x="12449" y="0"/>
                    </a:lnTo>
                    <a:lnTo>
                      <a:pt x="7159" y="0"/>
                    </a:lnTo>
                    <a:lnTo>
                      <a:pt x="0" y="21600"/>
                    </a:lnTo>
                    <a:lnTo>
                      <a:pt x="6843" y="21600"/>
                    </a:lnTo>
                    <a:lnTo>
                      <a:pt x="7848" y="17804"/>
                    </a:lnTo>
                    <a:lnTo>
                      <a:pt x="13737" y="17804"/>
                    </a:lnTo>
                    <a:lnTo>
                      <a:pt x="14755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05" name="Shape"/>
              <p:cNvSpPr/>
              <p:nvPr/>
            </p:nvSpPr>
            <p:spPr>
              <a:xfrm>
                <a:off x="489546" y="1943"/>
                <a:ext cx="101933" cy="113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0802"/>
                    </a:moveTo>
                    <a:lnTo>
                      <a:pt x="20709" y="6445"/>
                    </a:lnTo>
                    <a:lnTo>
                      <a:pt x="20149" y="5681"/>
                    </a:lnTo>
                    <a:lnTo>
                      <a:pt x="18217" y="3030"/>
                    </a:lnTo>
                    <a:lnTo>
                      <a:pt x="14393" y="800"/>
                    </a:lnTo>
                    <a:lnTo>
                      <a:pt x="14231" y="776"/>
                    </a:lnTo>
                    <a:lnTo>
                      <a:pt x="14231" y="10802"/>
                    </a:lnTo>
                    <a:lnTo>
                      <a:pt x="13855" y="12928"/>
                    </a:lnTo>
                    <a:lnTo>
                      <a:pt x="12778" y="14541"/>
                    </a:lnTo>
                    <a:lnTo>
                      <a:pt x="11075" y="15565"/>
                    </a:lnTo>
                    <a:lnTo>
                      <a:pt x="8819" y="15922"/>
                    </a:lnTo>
                    <a:lnTo>
                      <a:pt x="7374" y="15922"/>
                    </a:lnTo>
                    <a:lnTo>
                      <a:pt x="7374" y="5681"/>
                    </a:lnTo>
                    <a:lnTo>
                      <a:pt x="8819" y="5681"/>
                    </a:lnTo>
                    <a:lnTo>
                      <a:pt x="11075" y="6037"/>
                    </a:lnTo>
                    <a:lnTo>
                      <a:pt x="12778" y="7059"/>
                    </a:lnTo>
                    <a:lnTo>
                      <a:pt x="13855" y="8674"/>
                    </a:lnTo>
                    <a:lnTo>
                      <a:pt x="14231" y="10802"/>
                    </a:lnTo>
                    <a:lnTo>
                      <a:pt x="14231" y="776"/>
                    </a:lnTo>
                    <a:lnTo>
                      <a:pt x="9508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9508" y="21600"/>
                    </a:lnTo>
                    <a:lnTo>
                      <a:pt x="14393" y="20802"/>
                    </a:lnTo>
                    <a:lnTo>
                      <a:pt x="18217" y="18573"/>
                    </a:lnTo>
                    <a:lnTo>
                      <a:pt x="20152" y="15922"/>
                    </a:lnTo>
                    <a:lnTo>
                      <a:pt x="20709" y="15158"/>
                    </a:lnTo>
                    <a:lnTo>
                      <a:pt x="21600" y="1080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06" name="Shape"/>
              <p:cNvSpPr/>
              <p:nvPr/>
            </p:nvSpPr>
            <p:spPr>
              <a:xfrm>
                <a:off x="599123" y="1384"/>
                <a:ext cx="85194" cy="1143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5760"/>
                    </a:lnTo>
                    <a:lnTo>
                      <a:pt x="6389" y="5760"/>
                    </a:lnTo>
                    <a:lnTo>
                      <a:pt x="6389" y="21600"/>
                    </a:lnTo>
                    <a:lnTo>
                      <a:pt x="15208" y="21600"/>
                    </a:lnTo>
                    <a:lnTo>
                      <a:pt x="15208" y="5760"/>
                    </a:lnTo>
                    <a:lnTo>
                      <a:pt x="21600" y="576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509" name="object 15"/>
          <p:cNvSpPr/>
          <p:nvPr/>
        </p:nvSpPr>
        <p:spPr>
          <a:xfrm>
            <a:off x="18559811" y="1047569"/>
            <a:ext cx="296859" cy="430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705" y="0"/>
                </a:moveTo>
                <a:lnTo>
                  <a:pt x="3322" y="93"/>
                </a:lnTo>
                <a:lnTo>
                  <a:pt x="0" y="686"/>
                </a:lnTo>
                <a:lnTo>
                  <a:pt x="0" y="9389"/>
                </a:lnTo>
                <a:lnTo>
                  <a:pt x="2372" y="8166"/>
                </a:lnTo>
                <a:lnTo>
                  <a:pt x="4273" y="7527"/>
                </a:lnTo>
                <a:lnTo>
                  <a:pt x="8269" y="7808"/>
                </a:lnTo>
                <a:lnTo>
                  <a:pt x="10833" y="10008"/>
                </a:lnTo>
                <a:lnTo>
                  <a:pt x="11004" y="11389"/>
                </a:lnTo>
                <a:lnTo>
                  <a:pt x="10424" y="12712"/>
                </a:lnTo>
                <a:lnTo>
                  <a:pt x="9125" y="13819"/>
                </a:lnTo>
                <a:lnTo>
                  <a:pt x="10336" y="15173"/>
                </a:lnTo>
                <a:lnTo>
                  <a:pt x="11239" y="16654"/>
                </a:lnTo>
                <a:lnTo>
                  <a:pt x="11803" y="18242"/>
                </a:lnTo>
                <a:lnTo>
                  <a:pt x="11998" y="19915"/>
                </a:lnTo>
                <a:lnTo>
                  <a:pt x="11985" y="20344"/>
                </a:lnTo>
                <a:lnTo>
                  <a:pt x="11948" y="20767"/>
                </a:lnTo>
                <a:lnTo>
                  <a:pt x="11885" y="21186"/>
                </a:lnTo>
                <a:lnTo>
                  <a:pt x="11799" y="21600"/>
                </a:lnTo>
                <a:lnTo>
                  <a:pt x="15178" y="19840"/>
                </a:lnTo>
                <a:lnTo>
                  <a:pt x="17568" y="18332"/>
                </a:lnTo>
                <a:lnTo>
                  <a:pt x="19418" y="16580"/>
                </a:lnTo>
                <a:lnTo>
                  <a:pt x="20716" y="14646"/>
                </a:lnTo>
                <a:lnTo>
                  <a:pt x="21447" y="12591"/>
                </a:lnTo>
                <a:lnTo>
                  <a:pt x="21600" y="10477"/>
                </a:lnTo>
                <a:lnTo>
                  <a:pt x="21160" y="8367"/>
                </a:lnTo>
                <a:lnTo>
                  <a:pt x="20116" y="6323"/>
                </a:lnTo>
                <a:lnTo>
                  <a:pt x="18452" y="4406"/>
                </a:lnTo>
                <a:lnTo>
                  <a:pt x="16024" y="2611"/>
                </a:lnTo>
                <a:lnTo>
                  <a:pt x="13176" y="1271"/>
                </a:lnTo>
                <a:lnTo>
                  <a:pt x="10030" y="396"/>
                </a:lnTo>
                <a:lnTo>
                  <a:pt x="6705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10" name="object 16"/>
          <p:cNvSpPr/>
          <p:nvPr/>
        </p:nvSpPr>
        <p:spPr>
          <a:xfrm>
            <a:off x="18137548" y="1047571"/>
            <a:ext cx="296820" cy="550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706" y="0"/>
                </a:moveTo>
                <a:lnTo>
                  <a:pt x="3322" y="72"/>
                </a:lnTo>
                <a:lnTo>
                  <a:pt x="0" y="536"/>
                </a:lnTo>
                <a:lnTo>
                  <a:pt x="0" y="7337"/>
                </a:lnTo>
                <a:lnTo>
                  <a:pt x="2373" y="6381"/>
                </a:lnTo>
                <a:lnTo>
                  <a:pt x="4273" y="5881"/>
                </a:lnTo>
                <a:lnTo>
                  <a:pt x="8270" y="6101"/>
                </a:lnTo>
                <a:lnTo>
                  <a:pt x="10853" y="7855"/>
                </a:lnTo>
                <a:lnTo>
                  <a:pt x="10990" y="8970"/>
                </a:lnTo>
                <a:lnTo>
                  <a:pt x="10328" y="10028"/>
                </a:lnTo>
                <a:lnTo>
                  <a:pt x="8904" y="10893"/>
                </a:lnTo>
                <a:lnTo>
                  <a:pt x="0" y="14480"/>
                </a:lnTo>
                <a:lnTo>
                  <a:pt x="0" y="21600"/>
                </a:lnTo>
                <a:lnTo>
                  <a:pt x="2507" y="20622"/>
                </a:lnTo>
                <a:lnTo>
                  <a:pt x="5933" y="19252"/>
                </a:lnTo>
                <a:lnTo>
                  <a:pt x="12775" y="16483"/>
                </a:lnTo>
                <a:lnTo>
                  <a:pt x="12711" y="16181"/>
                </a:lnTo>
                <a:lnTo>
                  <a:pt x="12678" y="15874"/>
                </a:lnTo>
                <a:lnTo>
                  <a:pt x="12678" y="15562"/>
                </a:lnTo>
                <a:lnTo>
                  <a:pt x="13101" y="13646"/>
                </a:lnTo>
                <a:lnTo>
                  <a:pt x="14304" y="11893"/>
                </a:lnTo>
                <a:lnTo>
                  <a:pt x="16188" y="10359"/>
                </a:lnTo>
                <a:lnTo>
                  <a:pt x="18653" y="9096"/>
                </a:lnTo>
                <a:lnTo>
                  <a:pt x="21600" y="8159"/>
                </a:lnTo>
                <a:lnTo>
                  <a:pt x="21321" y="6927"/>
                </a:lnTo>
                <a:lnTo>
                  <a:pt x="19754" y="4549"/>
                </a:lnTo>
                <a:lnTo>
                  <a:pt x="16025" y="2040"/>
                </a:lnTo>
                <a:lnTo>
                  <a:pt x="13178" y="993"/>
                </a:lnTo>
                <a:lnTo>
                  <a:pt x="10031" y="310"/>
                </a:lnTo>
                <a:lnTo>
                  <a:pt x="6706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grpSp>
        <p:nvGrpSpPr>
          <p:cNvPr id="513" name="object 17"/>
          <p:cNvGrpSpPr/>
          <p:nvPr/>
        </p:nvGrpSpPr>
        <p:grpSpPr>
          <a:xfrm>
            <a:off x="18802198" y="1047094"/>
            <a:ext cx="254816" cy="587747"/>
            <a:chOff x="0" y="0"/>
            <a:chExt cx="254814" cy="587745"/>
          </a:xfrm>
        </p:grpSpPr>
        <p:sp>
          <p:nvSpPr>
            <p:cNvPr id="511" name="Rectangle"/>
            <p:cNvSpPr/>
            <p:nvPr/>
          </p:nvSpPr>
          <p:spPr>
            <a:xfrm>
              <a:off x="12" y="-1"/>
              <a:ext cx="186616" cy="14620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512" name="Shape"/>
            <p:cNvSpPr/>
            <p:nvPr/>
          </p:nvSpPr>
          <p:spPr>
            <a:xfrm>
              <a:off x="0" y="176403"/>
              <a:ext cx="254815" cy="411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lnTo>
                    <a:pt x="21139" y="8323"/>
                  </a:lnTo>
                  <a:lnTo>
                    <a:pt x="19828" y="6050"/>
                  </a:lnTo>
                  <a:lnTo>
                    <a:pt x="17770" y="4045"/>
                  </a:lnTo>
                  <a:lnTo>
                    <a:pt x="15070" y="2373"/>
                  </a:lnTo>
                  <a:lnTo>
                    <a:pt x="11832" y="1098"/>
                  </a:lnTo>
                  <a:lnTo>
                    <a:pt x="8164" y="285"/>
                  </a:lnTo>
                  <a:lnTo>
                    <a:pt x="4165" y="0"/>
                  </a:lnTo>
                  <a:lnTo>
                    <a:pt x="0" y="0"/>
                  </a:lnTo>
                  <a:lnTo>
                    <a:pt x="0" y="7677"/>
                  </a:lnTo>
                  <a:lnTo>
                    <a:pt x="4165" y="7677"/>
                  </a:lnTo>
                  <a:lnTo>
                    <a:pt x="6128" y="7922"/>
                  </a:lnTo>
                  <a:lnTo>
                    <a:pt x="7731" y="8591"/>
                  </a:lnTo>
                  <a:lnTo>
                    <a:pt x="8812" y="9584"/>
                  </a:lnTo>
                  <a:lnTo>
                    <a:pt x="9208" y="10800"/>
                  </a:lnTo>
                  <a:lnTo>
                    <a:pt x="8812" y="12015"/>
                  </a:lnTo>
                  <a:lnTo>
                    <a:pt x="7731" y="13008"/>
                  </a:lnTo>
                  <a:lnTo>
                    <a:pt x="6128" y="13677"/>
                  </a:lnTo>
                  <a:lnTo>
                    <a:pt x="4165" y="13923"/>
                  </a:lnTo>
                  <a:lnTo>
                    <a:pt x="0" y="13923"/>
                  </a:lnTo>
                  <a:lnTo>
                    <a:pt x="0" y="21600"/>
                  </a:lnTo>
                  <a:lnTo>
                    <a:pt x="4165" y="21600"/>
                  </a:lnTo>
                  <a:lnTo>
                    <a:pt x="8164" y="21315"/>
                  </a:lnTo>
                  <a:lnTo>
                    <a:pt x="11832" y="20502"/>
                  </a:lnTo>
                  <a:lnTo>
                    <a:pt x="15070" y="19227"/>
                  </a:lnTo>
                  <a:lnTo>
                    <a:pt x="17770" y="17555"/>
                  </a:lnTo>
                  <a:lnTo>
                    <a:pt x="19828" y="15549"/>
                  </a:lnTo>
                  <a:lnTo>
                    <a:pt x="21139" y="13276"/>
                  </a:lnTo>
                  <a:lnTo>
                    <a:pt x="21600" y="108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518" name="object 18"/>
          <p:cNvGrpSpPr/>
          <p:nvPr/>
        </p:nvGrpSpPr>
        <p:grpSpPr>
          <a:xfrm>
            <a:off x="18328258" y="1254231"/>
            <a:ext cx="380103" cy="380116"/>
            <a:chOff x="0" y="0"/>
            <a:chExt cx="380102" cy="380115"/>
          </a:xfrm>
        </p:grpSpPr>
        <p:pic>
          <p:nvPicPr>
            <p:cNvPr id="514" name="object 19" descr="object 19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82318" y="84616"/>
              <a:ext cx="186299" cy="2110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17" name="object 20"/>
            <p:cNvGrpSpPr/>
            <p:nvPr/>
          </p:nvGrpSpPr>
          <p:grpSpPr>
            <a:xfrm>
              <a:off x="-1" y="-1"/>
              <a:ext cx="380103" cy="380116"/>
              <a:chOff x="0" y="0"/>
              <a:chExt cx="380102" cy="380114"/>
            </a:xfrm>
          </p:grpSpPr>
          <p:sp>
            <p:nvSpPr>
              <p:cNvPr id="515" name="Shape"/>
              <p:cNvSpPr/>
              <p:nvPr/>
            </p:nvSpPr>
            <p:spPr>
              <a:xfrm>
                <a:off x="0" y="0"/>
                <a:ext cx="312157" cy="3356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842"/>
                    </a:moveTo>
                    <a:lnTo>
                      <a:pt x="18995" y="1263"/>
                    </a:lnTo>
                    <a:lnTo>
                      <a:pt x="16157" y="319"/>
                    </a:lnTo>
                    <a:lnTo>
                      <a:pt x="13419" y="0"/>
                    </a:lnTo>
                    <a:lnTo>
                      <a:pt x="11408" y="109"/>
                    </a:lnTo>
                    <a:lnTo>
                      <a:pt x="7534" y="1168"/>
                    </a:lnTo>
                    <a:lnTo>
                      <a:pt x="5140" y="2507"/>
                    </a:lnTo>
                    <a:lnTo>
                      <a:pt x="3053" y="4352"/>
                    </a:lnTo>
                    <a:lnTo>
                      <a:pt x="1431" y="6622"/>
                    </a:lnTo>
                    <a:lnTo>
                      <a:pt x="416" y="9091"/>
                    </a:lnTo>
                    <a:lnTo>
                      <a:pt x="0" y="11665"/>
                    </a:lnTo>
                    <a:lnTo>
                      <a:pt x="170" y="14250"/>
                    </a:lnTo>
                    <a:lnTo>
                      <a:pt x="735" y="16296"/>
                    </a:lnTo>
                    <a:lnTo>
                      <a:pt x="1675" y="18236"/>
                    </a:lnTo>
                    <a:lnTo>
                      <a:pt x="2991" y="20021"/>
                    </a:lnTo>
                    <a:lnTo>
                      <a:pt x="4677" y="21600"/>
                    </a:lnTo>
                    <a:lnTo>
                      <a:pt x="7632" y="18322"/>
                    </a:lnTo>
                    <a:lnTo>
                      <a:pt x="6011" y="16634"/>
                    </a:lnTo>
                    <a:lnTo>
                      <a:pt x="5002" y="14658"/>
                    </a:lnTo>
                    <a:lnTo>
                      <a:pt x="4613" y="12524"/>
                    </a:lnTo>
                    <a:lnTo>
                      <a:pt x="4847" y="10362"/>
                    </a:lnTo>
                    <a:lnTo>
                      <a:pt x="5120" y="9499"/>
                    </a:lnTo>
                    <a:lnTo>
                      <a:pt x="6578" y="7101"/>
                    </a:lnTo>
                    <a:lnTo>
                      <a:pt x="6790" y="6918"/>
                    </a:lnTo>
                    <a:lnTo>
                      <a:pt x="6892" y="6817"/>
                    </a:lnTo>
                    <a:lnTo>
                      <a:pt x="9534" y="5025"/>
                    </a:lnTo>
                    <a:lnTo>
                      <a:pt x="12608" y="4289"/>
                    </a:lnTo>
                    <a:lnTo>
                      <a:pt x="15763" y="4642"/>
                    </a:lnTo>
                    <a:lnTo>
                      <a:pt x="18645" y="6120"/>
                    </a:lnTo>
                    <a:lnTo>
                      <a:pt x="21600" y="284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16" name="Shape"/>
              <p:cNvSpPr/>
              <p:nvPr/>
            </p:nvSpPr>
            <p:spPr>
              <a:xfrm>
                <a:off x="67589" y="44183"/>
                <a:ext cx="312514" cy="3359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9158"/>
                    </a:moveTo>
                    <a:lnTo>
                      <a:pt x="21288" y="6710"/>
                    </a:lnTo>
                    <a:lnTo>
                      <a:pt x="20118" y="3734"/>
                    </a:lnTo>
                    <a:lnTo>
                      <a:pt x="18161" y="1127"/>
                    </a:lnTo>
                    <a:lnTo>
                      <a:pt x="16904" y="0"/>
                    </a:lnTo>
                    <a:lnTo>
                      <a:pt x="13952" y="3275"/>
                    </a:lnTo>
                    <a:lnTo>
                      <a:pt x="14818" y="4057"/>
                    </a:lnTo>
                    <a:lnTo>
                      <a:pt x="15547" y="4933"/>
                    </a:lnTo>
                    <a:lnTo>
                      <a:pt x="16711" y="7344"/>
                    </a:lnTo>
                    <a:lnTo>
                      <a:pt x="16976" y="8678"/>
                    </a:lnTo>
                    <a:lnTo>
                      <a:pt x="16959" y="10250"/>
                    </a:lnTo>
                    <a:lnTo>
                      <a:pt x="16617" y="11766"/>
                    </a:lnTo>
                    <a:lnTo>
                      <a:pt x="15962" y="13190"/>
                    </a:lnTo>
                    <a:lnTo>
                      <a:pt x="15007" y="14487"/>
                    </a:lnTo>
                    <a:lnTo>
                      <a:pt x="16611" y="15741"/>
                    </a:lnTo>
                    <a:lnTo>
                      <a:pt x="15006" y="14487"/>
                    </a:lnTo>
                    <a:lnTo>
                      <a:pt x="14316" y="15162"/>
                    </a:lnTo>
                    <a:lnTo>
                      <a:pt x="13559" y="15740"/>
                    </a:lnTo>
                    <a:lnTo>
                      <a:pt x="12747" y="16226"/>
                    </a:lnTo>
                    <a:lnTo>
                      <a:pt x="11892" y="16624"/>
                    </a:lnTo>
                    <a:lnTo>
                      <a:pt x="9639" y="17225"/>
                    </a:lnTo>
                    <a:lnTo>
                      <a:pt x="7305" y="17243"/>
                    </a:lnTo>
                    <a:lnTo>
                      <a:pt x="5030" y="16664"/>
                    </a:lnTo>
                    <a:lnTo>
                      <a:pt x="2952" y="15469"/>
                    </a:lnTo>
                    <a:lnTo>
                      <a:pt x="0" y="18743"/>
                    </a:lnTo>
                    <a:lnTo>
                      <a:pt x="1936" y="19999"/>
                    </a:lnTo>
                    <a:lnTo>
                      <a:pt x="4024" y="20891"/>
                    </a:lnTo>
                    <a:lnTo>
                      <a:pt x="6210" y="21424"/>
                    </a:lnTo>
                    <a:lnTo>
                      <a:pt x="8443" y="21600"/>
                    </a:lnTo>
                    <a:lnTo>
                      <a:pt x="11237" y="21323"/>
                    </a:lnTo>
                    <a:lnTo>
                      <a:pt x="13918" y="20497"/>
                    </a:lnTo>
                    <a:lnTo>
                      <a:pt x="16382" y="19131"/>
                    </a:lnTo>
                    <a:lnTo>
                      <a:pt x="18526" y="17234"/>
                    </a:lnTo>
                    <a:lnTo>
                      <a:pt x="19530" y="15965"/>
                    </a:lnTo>
                    <a:lnTo>
                      <a:pt x="20339" y="14604"/>
                    </a:lnTo>
                    <a:lnTo>
                      <a:pt x="20952" y="13168"/>
                    </a:lnTo>
                    <a:lnTo>
                      <a:pt x="21365" y="11671"/>
                    </a:lnTo>
                    <a:lnTo>
                      <a:pt x="21503" y="10844"/>
                    </a:lnTo>
                    <a:lnTo>
                      <a:pt x="21582" y="10005"/>
                    </a:lnTo>
                    <a:lnTo>
                      <a:pt x="21600" y="915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526" name="object 21"/>
          <p:cNvGrpSpPr/>
          <p:nvPr/>
        </p:nvGrpSpPr>
        <p:grpSpPr>
          <a:xfrm>
            <a:off x="17307968" y="1458334"/>
            <a:ext cx="743003" cy="117708"/>
            <a:chOff x="0" y="0"/>
            <a:chExt cx="743001" cy="117706"/>
          </a:xfrm>
        </p:grpSpPr>
        <p:pic>
          <p:nvPicPr>
            <p:cNvPr id="519" name="object 22" descr="object 22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1943"/>
              <a:ext cx="186466" cy="115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25" name="object 23"/>
            <p:cNvGrpSpPr/>
            <p:nvPr/>
          </p:nvGrpSpPr>
          <p:grpSpPr>
            <a:xfrm>
              <a:off x="209370" y="0"/>
              <a:ext cx="533632" cy="117707"/>
              <a:chOff x="0" y="0"/>
              <a:chExt cx="533631" cy="117706"/>
            </a:xfrm>
          </p:grpSpPr>
          <p:sp>
            <p:nvSpPr>
              <p:cNvPr id="520" name="Shape"/>
              <p:cNvSpPr/>
              <p:nvPr/>
            </p:nvSpPr>
            <p:spPr>
              <a:xfrm>
                <a:off x="0" y="1955"/>
                <a:ext cx="90565" cy="113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7120" y="14378"/>
                    </a:lnTo>
                    <a:lnTo>
                      <a:pt x="16420" y="13255"/>
                    </a:lnTo>
                    <a:lnTo>
                      <a:pt x="18189" y="12161"/>
                    </a:lnTo>
                    <a:lnTo>
                      <a:pt x="19540" y="10760"/>
                    </a:lnTo>
                    <a:lnTo>
                      <a:pt x="20028" y="9813"/>
                    </a:lnTo>
                    <a:lnTo>
                      <a:pt x="20404" y="9090"/>
                    </a:lnTo>
                    <a:lnTo>
                      <a:pt x="17886" y="1998"/>
                    </a:lnTo>
                    <a:lnTo>
                      <a:pt x="12643" y="234"/>
                    </a:lnTo>
                    <a:lnTo>
                      <a:pt x="12643" y="8827"/>
                    </a:lnTo>
                    <a:lnTo>
                      <a:pt x="11441" y="9813"/>
                    </a:lnTo>
                    <a:lnTo>
                      <a:pt x="8142" y="9813"/>
                    </a:lnTo>
                    <a:lnTo>
                      <a:pt x="8142" y="4999"/>
                    </a:lnTo>
                    <a:lnTo>
                      <a:pt x="11441" y="4999"/>
                    </a:lnTo>
                    <a:lnTo>
                      <a:pt x="12643" y="5985"/>
                    </a:lnTo>
                    <a:lnTo>
                      <a:pt x="12643" y="234"/>
                    </a:lnTo>
                    <a:lnTo>
                      <a:pt x="10935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8142" y="21600"/>
                    </a:lnTo>
                    <a:lnTo>
                      <a:pt x="8142" y="14378"/>
                    </a:lnTo>
                    <a:lnTo>
                      <a:pt x="8687" y="14378"/>
                    </a:lnTo>
                    <a:lnTo>
                      <a:pt x="1268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21" name="Shape"/>
              <p:cNvSpPr/>
              <p:nvPr/>
            </p:nvSpPr>
            <p:spPr>
              <a:xfrm>
                <a:off x="98907" y="11"/>
                <a:ext cx="124526" cy="1176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0801"/>
                    </a:moveTo>
                    <a:lnTo>
                      <a:pt x="20774" y="6545"/>
                    </a:lnTo>
                    <a:lnTo>
                      <a:pt x="20071" y="5487"/>
                    </a:lnTo>
                    <a:lnTo>
                      <a:pt x="18494" y="3116"/>
                    </a:lnTo>
                    <a:lnTo>
                      <a:pt x="15566" y="1163"/>
                    </a:lnTo>
                    <a:lnTo>
                      <a:pt x="15566" y="10801"/>
                    </a:lnTo>
                    <a:lnTo>
                      <a:pt x="15207" y="12915"/>
                    </a:lnTo>
                    <a:lnTo>
                      <a:pt x="14209" y="14598"/>
                    </a:lnTo>
                    <a:lnTo>
                      <a:pt x="12700" y="15710"/>
                    </a:lnTo>
                    <a:lnTo>
                      <a:pt x="10799" y="16113"/>
                    </a:lnTo>
                    <a:lnTo>
                      <a:pt x="8902" y="15710"/>
                    </a:lnTo>
                    <a:lnTo>
                      <a:pt x="7391" y="14598"/>
                    </a:lnTo>
                    <a:lnTo>
                      <a:pt x="6395" y="12915"/>
                    </a:lnTo>
                    <a:lnTo>
                      <a:pt x="6036" y="10801"/>
                    </a:lnTo>
                    <a:lnTo>
                      <a:pt x="6395" y="8687"/>
                    </a:lnTo>
                    <a:lnTo>
                      <a:pt x="7391" y="7002"/>
                    </a:lnTo>
                    <a:lnTo>
                      <a:pt x="8902" y="5890"/>
                    </a:lnTo>
                    <a:lnTo>
                      <a:pt x="10799" y="5487"/>
                    </a:lnTo>
                    <a:lnTo>
                      <a:pt x="12700" y="5890"/>
                    </a:lnTo>
                    <a:lnTo>
                      <a:pt x="14209" y="7002"/>
                    </a:lnTo>
                    <a:lnTo>
                      <a:pt x="15207" y="8687"/>
                    </a:lnTo>
                    <a:lnTo>
                      <a:pt x="15566" y="10801"/>
                    </a:lnTo>
                    <a:lnTo>
                      <a:pt x="15566" y="1163"/>
                    </a:lnTo>
                    <a:lnTo>
                      <a:pt x="15068" y="830"/>
                    </a:lnTo>
                    <a:lnTo>
                      <a:pt x="10799" y="0"/>
                    </a:lnTo>
                    <a:lnTo>
                      <a:pt x="6530" y="830"/>
                    </a:lnTo>
                    <a:lnTo>
                      <a:pt x="3104" y="3116"/>
                    </a:lnTo>
                    <a:lnTo>
                      <a:pt x="826" y="6545"/>
                    </a:lnTo>
                    <a:lnTo>
                      <a:pt x="0" y="10801"/>
                    </a:lnTo>
                    <a:lnTo>
                      <a:pt x="826" y="15055"/>
                    </a:lnTo>
                    <a:lnTo>
                      <a:pt x="3104" y="18484"/>
                    </a:lnTo>
                    <a:lnTo>
                      <a:pt x="6530" y="20770"/>
                    </a:lnTo>
                    <a:lnTo>
                      <a:pt x="10799" y="21600"/>
                    </a:lnTo>
                    <a:lnTo>
                      <a:pt x="15068" y="20770"/>
                    </a:lnTo>
                    <a:lnTo>
                      <a:pt x="18494" y="18484"/>
                    </a:lnTo>
                    <a:lnTo>
                      <a:pt x="20071" y="16113"/>
                    </a:lnTo>
                    <a:lnTo>
                      <a:pt x="20774" y="15055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22" name="Shape"/>
              <p:cNvSpPr/>
              <p:nvPr/>
            </p:nvSpPr>
            <p:spPr>
              <a:xfrm>
                <a:off x="240995" y="1955"/>
                <a:ext cx="86820" cy="1138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7496"/>
                    </a:moveTo>
                    <a:lnTo>
                      <a:pt x="20943" y="4999"/>
                    </a:lnTo>
                    <a:lnTo>
                      <a:pt x="20820" y="4529"/>
                    </a:lnTo>
                    <a:lnTo>
                      <a:pt x="18671" y="2152"/>
                    </a:lnTo>
                    <a:lnTo>
                      <a:pt x="15438" y="571"/>
                    </a:lnTo>
                    <a:lnTo>
                      <a:pt x="13189" y="253"/>
                    </a:lnTo>
                    <a:lnTo>
                      <a:pt x="13189" y="8949"/>
                    </a:lnTo>
                    <a:lnTo>
                      <a:pt x="11934" y="9995"/>
                    </a:lnTo>
                    <a:lnTo>
                      <a:pt x="8654" y="9995"/>
                    </a:lnTo>
                    <a:lnTo>
                      <a:pt x="8654" y="4999"/>
                    </a:lnTo>
                    <a:lnTo>
                      <a:pt x="11934" y="4999"/>
                    </a:lnTo>
                    <a:lnTo>
                      <a:pt x="13189" y="6047"/>
                    </a:lnTo>
                    <a:lnTo>
                      <a:pt x="13189" y="253"/>
                    </a:lnTo>
                    <a:lnTo>
                      <a:pt x="11407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8654" y="21600"/>
                    </a:lnTo>
                    <a:lnTo>
                      <a:pt x="8654" y="14996"/>
                    </a:lnTo>
                    <a:lnTo>
                      <a:pt x="11407" y="14996"/>
                    </a:lnTo>
                    <a:lnTo>
                      <a:pt x="15438" y="14422"/>
                    </a:lnTo>
                    <a:lnTo>
                      <a:pt x="18671" y="12844"/>
                    </a:lnTo>
                    <a:lnTo>
                      <a:pt x="20820" y="10465"/>
                    </a:lnTo>
                    <a:lnTo>
                      <a:pt x="20943" y="9995"/>
                    </a:lnTo>
                    <a:lnTo>
                      <a:pt x="21600" y="749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23" name="Shape"/>
              <p:cNvSpPr/>
              <p:nvPr/>
            </p:nvSpPr>
            <p:spPr>
              <a:xfrm>
                <a:off x="326352" y="1955"/>
                <a:ext cx="111851" cy="113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20344" y="17804"/>
                    </a:lnTo>
                    <a:lnTo>
                      <a:pt x="18728" y="12930"/>
                    </a:lnTo>
                    <a:lnTo>
                      <a:pt x="16683" y="6759"/>
                    </a:lnTo>
                    <a:lnTo>
                      <a:pt x="14443" y="0"/>
                    </a:lnTo>
                    <a:lnTo>
                      <a:pt x="12450" y="0"/>
                    </a:lnTo>
                    <a:lnTo>
                      <a:pt x="12450" y="12930"/>
                    </a:lnTo>
                    <a:lnTo>
                      <a:pt x="9153" y="12930"/>
                    </a:lnTo>
                    <a:lnTo>
                      <a:pt x="10801" y="6759"/>
                    </a:lnTo>
                    <a:lnTo>
                      <a:pt x="12450" y="12930"/>
                    </a:lnTo>
                    <a:lnTo>
                      <a:pt x="12450" y="0"/>
                    </a:lnTo>
                    <a:lnTo>
                      <a:pt x="7159" y="0"/>
                    </a:lnTo>
                    <a:lnTo>
                      <a:pt x="0" y="21600"/>
                    </a:lnTo>
                    <a:lnTo>
                      <a:pt x="6843" y="21600"/>
                    </a:lnTo>
                    <a:lnTo>
                      <a:pt x="7848" y="17804"/>
                    </a:lnTo>
                    <a:lnTo>
                      <a:pt x="13737" y="17804"/>
                    </a:lnTo>
                    <a:lnTo>
                      <a:pt x="14757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24" name="Shape"/>
              <p:cNvSpPr/>
              <p:nvPr/>
            </p:nvSpPr>
            <p:spPr>
              <a:xfrm>
                <a:off x="445021" y="0"/>
                <a:ext cx="88611" cy="1177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4650"/>
                    </a:moveTo>
                    <a:lnTo>
                      <a:pt x="12761" y="8024"/>
                    </a:lnTo>
                    <a:lnTo>
                      <a:pt x="9631" y="7488"/>
                    </a:lnTo>
                    <a:lnTo>
                      <a:pt x="9077" y="6831"/>
                    </a:lnTo>
                    <a:lnTo>
                      <a:pt x="9077" y="5579"/>
                    </a:lnTo>
                    <a:lnTo>
                      <a:pt x="9789" y="5074"/>
                    </a:lnTo>
                    <a:lnTo>
                      <a:pt x="12483" y="5074"/>
                    </a:lnTo>
                    <a:lnTo>
                      <a:pt x="14464" y="5878"/>
                    </a:lnTo>
                    <a:lnTo>
                      <a:pt x="16288" y="7013"/>
                    </a:lnTo>
                    <a:lnTo>
                      <a:pt x="20173" y="2657"/>
                    </a:lnTo>
                    <a:lnTo>
                      <a:pt x="18046" y="1550"/>
                    </a:lnTo>
                    <a:lnTo>
                      <a:pt x="15653" y="713"/>
                    </a:lnTo>
                    <a:lnTo>
                      <a:pt x="13083" y="184"/>
                    </a:lnTo>
                    <a:lnTo>
                      <a:pt x="10424" y="0"/>
                    </a:lnTo>
                    <a:lnTo>
                      <a:pt x="6498" y="513"/>
                    </a:lnTo>
                    <a:lnTo>
                      <a:pt x="3384" y="1925"/>
                    </a:lnTo>
                    <a:lnTo>
                      <a:pt x="1334" y="4053"/>
                    </a:lnTo>
                    <a:lnTo>
                      <a:pt x="595" y="6714"/>
                    </a:lnTo>
                    <a:lnTo>
                      <a:pt x="1220" y="9015"/>
                    </a:lnTo>
                    <a:lnTo>
                      <a:pt x="2941" y="10849"/>
                    </a:lnTo>
                    <a:lnTo>
                      <a:pt x="5545" y="12198"/>
                    </a:lnTo>
                    <a:lnTo>
                      <a:pt x="8799" y="13040"/>
                    </a:lnTo>
                    <a:lnTo>
                      <a:pt x="12405" y="13636"/>
                    </a:lnTo>
                    <a:lnTo>
                      <a:pt x="13120" y="14338"/>
                    </a:lnTo>
                    <a:lnTo>
                      <a:pt x="13120" y="15843"/>
                    </a:lnTo>
                    <a:lnTo>
                      <a:pt x="12204" y="16410"/>
                    </a:lnTo>
                    <a:lnTo>
                      <a:pt x="10981" y="16410"/>
                    </a:lnTo>
                    <a:lnTo>
                      <a:pt x="9179" y="16244"/>
                    </a:lnTo>
                    <a:lnTo>
                      <a:pt x="7387" y="15773"/>
                    </a:lnTo>
                    <a:lnTo>
                      <a:pt x="5678" y="15032"/>
                    </a:lnTo>
                    <a:lnTo>
                      <a:pt x="4121" y="14054"/>
                    </a:lnTo>
                    <a:lnTo>
                      <a:pt x="0" y="18291"/>
                    </a:lnTo>
                    <a:lnTo>
                      <a:pt x="2176" y="19677"/>
                    </a:lnTo>
                    <a:lnTo>
                      <a:pt x="4712" y="20717"/>
                    </a:lnTo>
                    <a:lnTo>
                      <a:pt x="7597" y="21374"/>
                    </a:lnTo>
                    <a:lnTo>
                      <a:pt x="10823" y="21600"/>
                    </a:lnTo>
                    <a:lnTo>
                      <a:pt x="15297" y="21057"/>
                    </a:lnTo>
                    <a:lnTo>
                      <a:pt x="18693" y="19570"/>
                    </a:lnTo>
                    <a:lnTo>
                      <a:pt x="20845" y="17361"/>
                    </a:lnTo>
                    <a:lnTo>
                      <a:pt x="21600" y="1465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527" name="Titel 27"/>
          <p:cNvSpPr txBox="1"/>
          <p:nvPr>
            <p:ph type="title"/>
          </p:nvPr>
        </p:nvSpPr>
        <p:spPr>
          <a:xfrm>
            <a:off x="1034387" y="662006"/>
            <a:ext cx="15330204" cy="1538884"/>
          </a:xfrm>
          <a:prstGeom prst="rect">
            <a:avLst/>
          </a:prstGeom>
        </p:spPr>
        <p:txBody>
          <a:bodyPr/>
          <a:lstStyle>
            <a:lvl1pPr>
              <a:defRPr spc="-100">
                <a:solidFill>
                  <a:srgbClr val="FFFFFF"/>
                </a:solidFill>
              </a:defRPr>
            </a:lvl1pPr>
          </a:lstStyle>
          <a:p>
            <a:pPr/>
            <a:r>
              <a:t>Collaborations with Prague and the CR</a:t>
            </a:r>
          </a:p>
        </p:txBody>
      </p:sp>
      <p:sp>
        <p:nvSpPr>
          <p:cNvPr id="528" name="Textfeld 26"/>
          <p:cNvSpPr txBox="1"/>
          <p:nvPr/>
        </p:nvSpPr>
        <p:spPr>
          <a:xfrm>
            <a:off x="16213889" y="10323059"/>
            <a:ext cx="2804162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>
                <a:solidFill>
                  <a:srgbClr val="FFFFFF"/>
                </a:solidFill>
                <a:latin typeface="CoreSansC-45Regular"/>
                <a:ea typeface="CoreSansC-45Regular"/>
                <a:cs typeface="CoreSansC-45Regular"/>
                <a:sym typeface="CoreSansC-45Regular"/>
              </a:defRPr>
            </a:lvl1pPr>
          </a:lstStyle>
          <a:p>
            <a:pPr/>
            <a:r>
              <a:t>© Ernesto Uhlmann</a:t>
            </a:r>
          </a:p>
        </p:txBody>
      </p:sp>
      <p:sp>
        <p:nvSpPr>
          <p:cNvPr id="529" name="Textfeld 24"/>
          <p:cNvSpPr txBox="1"/>
          <p:nvPr/>
        </p:nvSpPr>
        <p:spPr>
          <a:xfrm>
            <a:off x="1080105" y="3066838"/>
            <a:ext cx="8726684" cy="8990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2800">
                <a:solidFill>
                  <a:srgbClr val="FFFFFF"/>
                </a:solidFill>
                <a:latin typeface="CoreSansC-85Heavy"/>
                <a:ea typeface="CoreSansC-85Heavy"/>
                <a:cs typeface="CoreSansC-85Heavy"/>
                <a:sym typeface="CoreSansC-85Heavy"/>
              </a:defRPr>
            </a:pPr>
            <a:r>
              <a:t>TOURISM/CULTURAL </a:t>
            </a:r>
            <a:r>
              <a:t>AND CREATIVE </a:t>
            </a:r>
            <a:r>
              <a:t>TOURISM</a:t>
            </a:r>
            <a:r>
              <a:t> AIMS</a:t>
            </a:r>
          </a:p>
          <a:p>
            <a:pPr>
              <a:defRPr b="1" sz="2400">
                <a:solidFill>
                  <a:srgbClr val="FFFFFF"/>
                </a:solidFill>
              </a:defRPr>
            </a:pPr>
          </a:p>
          <a:p>
            <a:pPr>
              <a:defRPr b="1" sz="2400">
                <a:solidFill>
                  <a:srgbClr val="FFFFFF"/>
                </a:solidFill>
              </a:defRPr>
            </a:pPr>
          </a:p>
          <a:p>
            <a:pPr>
              <a:defRPr sz="2400">
                <a:solidFill>
                  <a:srgbClr val="FFFFFF"/>
                </a:solidFill>
              </a:defRPr>
            </a:pPr>
          </a:p>
          <a:p>
            <a:pPr>
              <a:defRPr b="1" sz="2400">
                <a:solidFill>
                  <a:srgbClr val="FFFFFF"/>
                </a:solidFill>
                <a:latin typeface="CoreSansC-85Heavy"/>
                <a:ea typeface="CoreSansC-85Heavy"/>
                <a:cs typeface="CoreSansC-85Heavy"/>
                <a:sym typeface="CoreSansC-85Heavy"/>
              </a:defRPr>
            </a:pPr>
            <a:r>
              <a:t>interest in strengthening practical cooperation in cultural tourism a year before the ECOC between Chemnitz and Prague</a:t>
            </a:r>
          </a:p>
          <a:p>
            <a:pPr>
              <a:defRPr b="1" sz="2400">
                <a:solidFill>
                  <a:srgbClr val="FFFFFF"/>
                </a:solidFill>
                <a:latin typeface="CoreSansC-85Heavy"/>
                <a:ea typeface="CoreSansC-85Heavy"/>
                <a:cs typeface="CoreSansC-85Heavy"/>
                <a:sym typeface="CoreSansC-85Heavy"/>
              </a:defRPr>
            </a:pPr>
          </a:p>
          <a:p>
            <a:pPr>
              <a:defRPr b="1" sz="2400">
                <a:solidFill>
                  <a:srgbClr val="FFFFFF"/>
                </a:solidFill>
                <a:latin typeface="CoreSansC-85Heavy"/>
                <a:ea typeface="CoreSansC-85Heavy"/>
                <a:cs typeface="CoreSansC-85Heavy"/>
                <a:sym typeface="CoreSansC-85Heavy"/>
              </a:defRPr>
            </a:pPr>
            <a:r>
              <a:t>C</a:t>
            </a:r>
            <a:r>
              <a:t>hemnitz</a:t>
            </a:r>
            <a:r>
              <a:t> is executing the German Travel Mart, April 21st to 23rd </a:t>
            </a:r>
            <a:r>
              <a:t>2024 </a:t>
            </a:r>
            <a:r>
              <a:t>in Chemnitz, </a:t>
            </a:r>
          </a:p>
          <a:p>
            <a:pPr>
              <a:defRPr b="1" sz="2400">
                <a:solidFill>
                  <a:srgbClr val="FFFFFF"/>
                </a:solidFill>
                <a:latin typeface="CoreSansC-85Heavy"/>
                <a:ea typeface="CoreSansC-85Heavy"/>
                <a:cs typeface="CoreSansC-85Heavy"/>
                <a:sym typeface="CoreSansC-85Heavy"/>
              </a:defRPr>
            </a:pPr>
          </a:p>
          <a:p>
            <a:pPr>
              <a:defRPr b="1" sz="2400">
                <a:solidFill>
                  <a:srgbClr val="FFFFFF"/>
                </a:solidFill>
                <a:latin typeface="CoreSansC-85Heavy"/>
                <a:ea typeface="CoreSansC-85Heavy"/>
                <a:cs typeface="CoreSansC-85Heavy"/>
                <a:sym typeface="CoreSansC-85Heavy"/>
              </a:defRPr>
            </a:pPr>
            <a:r>
              <a:t>C</a:t>
            </a:r>
            <a:r>
              <a:t>hemnitz</a:t>
            </a:r>
            <a:r>
              <a:t> is planning a strategic visit visit to meet touristic stakeholders in Prague after the GTM, </a:t>
            </a:r>
          </a:p>
          <a:p>
            <a:pPr>
              <a:defRPr b="1" sz="2400">
                <a:solidFill>
                  <a:srgbClr val="FFFFFF"/>
                </a:solidFill>
                <a:latin typeface="CoreSansC-85Heavy"/>
                <a:ea typeface="CoreSansC-85Heavy"/>
                <a:cs typeface="CoreSansC-85Heavy"/>
                <a:sym typeface="CoreSansC-85Heavy"/>
              </a:defRPr>
            </a:pPr>
          </a:p>
          <a:p>
            <a:pPr>
              <a:defRPr b="1" sz="2400">
                <a:solidFill>
                  <a:srgbClr val="FFFFFF"/>
                </a:solidFill>
                <a:latin typeface="CoreSansC-85Heavy"/>
                <a:ea typeface="CoreSansC-85Heavy"/>
                <a:cs typeface="CoreSansC-85Heavy"/>
                <a:sym typeface="CoreSansC-85Heavy"/>
              </a:defRPr>
            </a:pPr>
            <a:r>
              <a:t>Strategical interest in connecting Chemnitz to Prague Airport</a:t>
            </a:r>
          </a:p>
          <a:p>
            <a:pPr>
              <a:defRPr b="1" sz="2400">
                <a:solidFill>
                  <a:srgbClr val="FFFFFF"/>
                </a:solidFill>
                <a:latin typeface="CoreSansC-85Heavy"/>
                <a:ea typeface="CoreSansC-85Heavy"/>
                <a:cs typeface="CoreSansC-85Heavy"/>
                <a:sym typeface="CoreSansC-85Heavy"/>
              </a:defRPr>
            </a:pPr>
          </a:p>
          <a:p>
            <a:pPr>
              <a:defRPr b="1" sz="2400">
                <a:solidFill>
                  <a:srgbClr val="FFFFFF"/>
                </a:solidFill>
                <a:latin typeface="CoreSansC-85Heavy"/>
                <a:ea typeface="CoreSansC-85Heavy"/>
                <a:cs typeface="CoreSansC-85Heavy"/>
                <a:sym typeface="CoreSansC-85Heavy"/>
              </a:defRPr>
            </a:pPr>
            <a:r>
              <a:t>we aim for long term impact on cooperation in cultural tourism.</a:t>
            </a:r>
          </a:p>
          <a:p>
            <a:pPr/>
            <a:endParaRPr sz="2400">
              <a:solidFill>
                <a:srgbClr val="FFFFFF"/>
              </a:solidFill>
            </a:endParaRPr>
          </a:p>
          <a:p>
            <a:pPr/>
            <a:br>
              <a:rPr sz="2400">
                <a:solidFill>
                  <a:srgbClr val="FFFFFF"/>
                </a:solidFill>
              </a:rPr>
            </a:br>
            <a:br>
              <a:rPr sz="2400">
                <a:solidFill>
                  <a:srgbClr val="FFFFFF"/>
                </a:solidFill>
              </a:rPr>
            </a:br>
          </a:p>
        </p:txBody>
      </p:sp>
      <p:pic>
        <p:nvPicPr>
          <p:cNvPr id="530" name="Grafik 25" descr="Grafik 25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9806788" y="5121807"/>
            <a:ext cx="9250682" cy="51420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0" name="object 2"/>
          <p:cNvGrpSpPr/>
          <p:nvPr/>
        </p:nvGrpSpPr>
        <p:grpSpPr>
          <a:xfrm>
            <a:off x="16168408" y="1609569"/>
            <a:ext cx="1301912" cy="185084"/>
            <a:chOff x="0" y="0"/>
            <a:chExt cx="1301910" cy="185083"/>
          </a:xfrm>
        </p:grpSpPr>
        <p:pic>
          <p:nvPicPr>
            <p:cNvPr id="532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65661" cy="1850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35" name="object 4"/>
            <p:cNvGrpSpPr/>
            <p:nvPr/>
          </p:nvGrpSpPr>
          <p:grpSpPr>
            <a:xfrm>
              <a:off x="188404" y="3069"/>
              <a:ext cx="308018" cy="179075"/>
              <a:chOff x="0" y="0"/>
              <a:chExt cx="308017" cy="179074"/>
            </a:xfrm>
          </p:grpSpPr>
          <p:sp>
            <p:nvSpPr>
              <p:cNvPr id="533" name="Shape"/>
              <p:cNvSpPr/>
              <p:nvPr/>
            </p:nvSpPr>
            <p:spPr>
              <a:xfrm>
                <a:off x="-1" y="-1"/>
                <a:ext cx="149292" cy="179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3684" y="0"/>
                    </a:lnTo>
                    <a:lnTo>
                      <a:pt x="13684" y="7966"/>
                    </a:lnTo>
                    <a:lnTo>
                      <a:pt x="7914" y="7966"/>
                    </a:lnTo>
                    <a:lnTo>
                      <a:pt x="7914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7914" y="21600"/>
                    </a:lnTo>
                    <a:lnTo>
                      <a:pt x="7914" y="13634"/>
                    </a:lnTo>
                    <a:lnTo>
                      <a:pt x="13684" y="13634"/>
                    </a:lnTo>
                    <a:lnTo>
                      <a:pt x="13684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94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34" name="Shape"/>
              <p:cNvSpPr/>
              <p:nvPr/>
            </p:nvSpPr>
            <p:spPr>
              <a:xfrm>
                <a:off x="186589" y="-1"/>
                <a:ext cx="121429" cy="179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6085"/>
                    </a:moveTo>
                    <a:lnTo>
                      <a:pt x="9733" y="16085"/>
                    </a:lnTo>
                    <a:lnTo>
                      <a:pt x="9733" y="13481"/>
                    </a:lnTo>
                    <a:lnTo>
                      <a:pt x="20100" y="13481"/>
                    </a:lnTo>
                    <a:lnTo>
                      <a:pt x="20100" y="8119"/>
                    </a:lnTo>
                    <a:lnTo>
                      <a:pt x="9733" y="8119"/>
                    </a:lnTo>
                    <a:lnTo>
                      <a:pt x="9733" y="5515"/>
                    </a:lnTo>
                    <a:lnTo>
                      <a:pt x="21193" y="5515"/>
                    </a:lnTo>
                    <a:lnTo>
                      <a:pt x="21193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085"/>
                    </a:lnTo>
                    <a:close/>
                  </a:path>
                </a:pathLst>
              </a:custGeom>
              <a:solidFill>
                <a:srgbClr val="194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536" name="object 5" descr="object 5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28610" y="3058"/>
              <a:ext cx="188165" cy="178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37" name="object 6" descr="object 6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54194" y="3063"/>
              <a:ext cx="149295" cy="178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38" name="object 7"/>
            <p:cNvSpPr/>
            <p:nvPr/>
          </p:nvSpPr>
          <p:spPr>
            <a:xfrm>
              <a:off x="940799" y="3061"/>
              <a:ext cx="54701" cy="178961"/>
            </a:xfrm>
            <a:prstGeom prst="rect">
              <a:avLst/>
            </a:prstGeom>
            <a:solidFill>
              <a:srgbClr val="19459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pic>
          <p:nvPicPr>
            <p:cNvPr id="539" name="object 8" descr="object 8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16940" y="3062"/>
              <a:ext cx="284971" cy="1791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48" name="object 9"/>
          <p:cNvGrpSpPr/>
          <p:nvPr/>
        </p:nvGrpSpPr>
        <p:grpSpPr>
          <a:xfrm>
            <a:off x="14907927" y="1889737"/>
            <a:ext cx="1628242" cy="181771"/>
            <a:chOff x="0" y="0"/>
            <a:chExt cx="1628240" cy="181770"/>
          </a:xfrm>
        </p:grpSpPr>
        <p:pic>
          <p:nvPicPr>
            <p:cNvPr id="541" name="object 10" descr="object 10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-1"/>
              <a:ext cx="310072" cy="1817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2" name="object 11" descr="object 11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46149" y="-1"/>
              <a:ext cx="406039" cy="1817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3" name="object 12" descr="object 12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88263" y="0"/>
              <a:ext cx="142406" cy="1789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4" name="object 13" descr="object 13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955752" y="-1"/>
              <a:ext cx="499911" cy="1817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47" name="object 14"/>
            <p:cNvGrpSpPr/>
            <p:nvPr/>
          </p:nvGrpSpPr>
          <p:grpSpPr>
            <a:xfrm>
              <a:off x="1491729" y="0"/>
              <a:ext cx="136512" cy="178964"/>
              <a:chOff x="-1" y="0"/>
              <a:chExt cx="136511" cy="178962"/>
            </a:xfrm>
          </p:grpSpPr>
          <p:sp>
            <p:nvSpPr>
              <p:cNvPr id="545" name="Shape"/>
              <p:cNvSpPr/>
              <p:nvPr/>
            </p:nvSpPr>
            <p:spPr>
              <a:xfrm>
                <a:off x="-2" y="-1"/>
                <a:ext cx="132367" cy="178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63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8926" y="21600"/>
                    </a:lnTo>
                    <a:lnTo>
                      <a:pt x="8926" y="14997"/>
                    </a:lnTo>
                    <a:lnTo>
                      <a:pt x="11763" y="14997"/>
                    </a:lnTo>
                    <a:lnTo>
                      <a:pt x="15922" y="14424"/>
                    </a:lnTo>
                    <a:lnTo>
                      <a:pt x="19257" y="12844"/>
                    </a:lnTo>
                    <a:lnTo>
                      <a:pt x="21473" y="10466"/>
                    </a:lnTo>
                    <a:lnTo>
                      <a:pt x="21600" y="9997"/>
                    </a:lnTo>
                    <a:lnTo>
                      <a:pt x="8926" y="9997"/>
                    </a:lnTo>
                    <a:lnTo>
                      <a:pt x="8926" y="5000"/>
                    </a:lnTo>
                    <a:lnTo>
                      <a:pt x="21600" y="5000"/>
                    </a:lnTo>
                    <a:lnTo>
                      <a:pt x="21473" y="4530"/>
                    </a:lnTo>
                    <a:lnTo>
                      <a:pt x="19257" y="2152"/>
                    </a:lnTo>
                    <a:lnTo>
                      <a:pt x="15922" y="573"/>
                    </a:lnTo>
                    <a:lnTo>
                      <a:pt x="11763" y="0"/>
                    </a:lnTo>
                    <a:close/>
                  </a:path>
                </a:pathLst>
              </a:custGeom>
              <a:solidFill>
                <a:srgbClr val="194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6" name="Shape"/>
              <p:cNvSpPr/>
              <p:nvPr/>
            </p:nvSpPr>
            <p:spPr>
              <a:xfrm>
                <a:off x="64154" y="41422"/>
                <a:ext cx="72357" cy="41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62" y="0"/>
                    </a:moveTo>
                    <a:lnTo>
                      <a:pt x="0" y="0"/>
                    </a:lnTo>
                    <a:lnTo>
                      <a:pt x="2313" y="806"/>
                    </a:lnTo>
                    <a:lnTo>
                      <a:pt x="4125" y="3048"/>
                    </a:lnTo>
                    <a:lnTo>
                      <a:pt x="5307" y="6465"/>
                    </a:lnTo>
                    <a:lnTo>
                      <a:pt x="5730" y="10795"/>
                    </a:lnTo>
                    <a:lnTo>
                      <a:pt x="5307" y="15131"/>
                    </a:lnTo>
                    <a:lnTo>
                      <a:pt x="4125" y="18551"/>
                    </a:lnTo>
                    <a:lnTo>
                      <a:pt x="2313" y="20794"/>
                    </a:lnTo>
                    <a:lnTo>
                      <a:pt x="0" y="21600"/>
                    </a:lnTo>
                    <a:lnTo>
                      <a:pt x="20362" y="21600"/>
                    </a:lnTo>
                    <a:lnTo>
                      <a:pt x="21600" y="10795"/>
                    </a:lnTo>
                    <a:lnTo>
                      <a:pt x="20362" y="0"/>
                    </a:lnTo>
                    <a:close/>
                  </a:path>
                </a:pathLst>
              </a:custGeom>
              <a:solidFill>
                <a:srgbClr val="194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551" name="object 15"/>
          <p:cNvGrpSpPr/>
          <p:nvPr/>
        </p:nvGrpSpPr>
        <p:grpSpPr>
          <a:xfrm>
            <a:off x="16549574" y="1886679"/>
            <a:ext cx="286884" cy="185093"/>
            <a:chOff x="0" y="0"/>
            <a:chExt cx="286882" cy="185091"/>
          </a:xfrm>
        </p:grpSpPr>
        <p:sp>
          <p:nvSpPr>
            <p:cNvPr id="549" name="Shape"/>
            <p:cNvSpPr/>
            <p:nvPr/>
          </p:nvSpPr>
          <p:spPr>
            <a:xfrm>
              <a:off x="0" y="3124"/>
              <a:ext cx="133948" cy="179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5668"/>
                  </a:lnTo>
                  <a:lnTo>
                    <a:pt x="6388" y="5668"/>
                  </a:lnTo>
                  <a:lnTo>
                    <a:pt x="6388" y="21600"/>
                  </a:lnTo>
                  <a:lnTo>
                    <a:pt x="15208" y="21600"/>
                  </a:lnTo>
                  <a:lnTo>
                    <a:pt x="15208" y="5668"/>
                  </a:lnTo>
                  <a:lnTo>
                    <a:pt x="21600" y="566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9459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550" name="Shape"/>
            <p:cNvSpPr/>
            <p:nvPr/>
          </p:nvSpPr>
          <p:spPr>
            <a:xfrm>
              <a:off x="147562" y="0"/>
              <a:ext cx="139321" cy="185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4649"/>
                  </a:moveTo>
                  <a:lnTo>
                    <a:pt x="19188" y="10385"/>
                  </a:lnTo>
                  <a:lnTo>
                    <a:pt x="12761" y="8026"/>
                  </a:lnTo>
                  <a:lnTo>
                    <a:pt x="10865" y="7602"/>
                  </a:lnTo>
                  <a:lnTo>
                    <a:pt x="9745" y="7145"/>
                  </a:lnTo>
                  <a:lnTo>
                    <a:pt x="9211" y="6666"/>
                  </a:lnTo>
                  <a:lnTo>
                    <a:pt x="9075" y="6176"/>
                  </a:lnTo>
                  <a:lnTo>
                    <a:pt x="9075" y="5579"/>
                  </a:lnTo>
                  <a:lnTo>
                    <a:pt x="9790" y="5073"/>
                  </a:lnTo>
                  <a:lnTo>
                    <a:pt x="10778" y="5073"/>
                  </a:lnTo>
                  <a:lnTo>
                    <a:pt x="12103" y="5215"/>
                  </a:lnTo>
                  <a:lnTo>
                    <a:pt x="13490" y="5617"/>
                  </a:lnTo>
                  <a:lnTo>
                    <a:pt x="14899" y="6229"/>
                  </a:lnTo>
                  <a:lnTo>
                    <a:pt x="16290" y="7012"/>
                  </a:lnTo>
                  <a:lnTo>
                    <a:pt x="20174" y="2656"/>
                  </a:lnTo>
                  <a:lnTo>
                    <a:pt x="18048" y="1547"/>
                  </a:lnTo>
                  <a:lnTo>
                    <a:pt x="15656" y="711"/>
                  </a:lnTo>
                  <a:lnTo>
                    <a:pt x="13084" y="184"/>
                  </a:lnTo>
                  <a:lnTo>
                    <a:pt x="10426" y="0"/>
                  </a:lnTo>
                  <a:lnTo>
                    <a:pt x="6498" y="513"/>
                  </a:lnTo>
                  <a:lnTo>
                    <a:pt x="3385" y="1924"/>
                  </a:lnTo>
                  <a:lnTo>
                    <a:pt x="1333" y="4052"/>
                  </a:lnTo>
                  <a:lnTo>
                    <a:pt x="595" y="6712"/>
                  </a:lnTo>
                  <a:lnTo>
                    <a:pt x="1219" y="9014"/>
                  </a:lnTo>
                  <a:lnTo>
                    <a:pt x="2942" y="10849"/>
                  </a:lnTo>
                  <a:lnTo>
                    <a:pt x="5543" y="12196"/>
                  </a:lnTo>
                  <a:lnTo>
                    <a:pt x="8799" y="13038"/>
                  </a:lnTo>
                  <a:lnTo>
                    <a:pt x="10995" y="13505"/>
                  </a:lnTo>
                  <a:lnTo>
                    <a:pt x="12312" y="14009"/>
                  </a:lnTo>
                  <a:lnTo>
                    <a:pt x="12950" y="14550"/>
                  </a:lnTo>
                  <a:lnTo>
                    <a:pt x="13119" y="15126"/>
                  </a:lnTo>
                  <a:lnTo>
                    <a:pt x="13119" y="15842"/>
                  </a:lnTo>
                  <a:lnTo>
                    <a:pt x="12206" y="16407"/>
                  </a:lnTo>
                  <a:lnTo>
                    <a:pt x="10981" y="16407"/>
                  </a:lnTo>
                  <a:lnTo>
                    <a:pt x="9178" y="16244"/>
                  </a:lnTo>
                  <a:lnTo>
                    <a:pt x="7388" y="15772"/>
                  </a:lnTo>
                  <a:lnTo>
                    <a:pt x="5679" y="15030"/>
                  </a:lnTo>
                  <a:lnTo>
                    <a:pt x="4121" y="14052"/>
                  </a:lnTo>
                  <a:lnTo>
                    <a:pt x="0" y="18288"/>
                  </a:lnTo>
                  <a:lnTo>
                    <a:pt x="2176" y="19675"/>
                  </a:lnTo>
                  <a:lnTo>
                    <a:pt x="4712" y="20717"/>
                  </a:lnTo>
                  <a:lnTo>
                    <a:pt x="7598" y="21372"/>
                  </a:lnTo>
                  <a:lnTo>
                    <a:pt x="10822" y="21600"/>
                  </a:lnTo>
                  <a:lnTo>
                    <a:pt x="15297" y="21055"/>
                  </a:lnTo>
                  <a:lnTo>
                    <a:pt x="18694" y="19567"/>
                  </a:lnTo>
                  <a:lnTo>
                    <a:pt x="20848" y="17358"/>
                  </a:lnTo>
                  <a:lnTo>
                    <a:pt x="21600" y="14649"/>
                  </a:lnTo>
                  <a:close/>
                </a:path>
              </a:pathLst>
            </a:custGeom>
            <a:solidFill>
              <a:srgbClr val="19459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555" name="object 16"/>
          <p:cNvGrpSpPr/>
          <p:nvPr/>
        </p:nvGrpSpPr>
        <p:grpSpPr>
          <a:xfrm>
            <a:off x="16846269" y="1889740"/>
            <a:ext cx="483429" cy="179136"/>
            <a:chOff x="0" y="0"/>
            <a:chExt cx="483427" cy="179135"/>
          </a:xfrm>
        </p:grpSpPr>
        <p:sp>
          <p:nvSpPr>
            <p:cNvPr id="552" name="Shape"/>
            <p:cNvSpPr/>
            <p:nvPr/>
          </p:nvSpPr>
          <p:spPr>
            <a:xfrm>
              <a:off x="0" y="61"/>
              <a:ext cx="133948" cy="179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5668"/>
                  </a:lnTo>
                  <a:lnTo>
                    <a:pt x="6388" y="5668"/>
                  </a:lnTo>
                  <a:lnTo>
                    <a:pt x="6388" y="21600"/>
                  </a:lnTo>
                  <a:lnTo>
                    <a:pt x="15208" y="21600"/>
                  </a:lnTo>
                  <a:lnTo>
                    <a:pt x="15208" y="5668"/>
                  </a:lnTo>
                  <a:lnTo>
                    <a:pt x="21600" y="566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9459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553" name="Shape"/>
            <p:cNvSpPr/>
            <p:nvPr/>
          </p:nvSpPr>
          <p:spPr>
            <a:xfrm>
              <a:off x="129133" y="11"/>
              <a:ext cx="175885" cy="178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0341" y="17803"/>
                  </a:lnTo>
                  <a:lnTo>
                    <a:pt x="18727" y="12928"/>
                  </a:lnTo>
                  <a:lnTo>
                    <a:pt x="16681" y="6759"/>
                  </a:lnTo>
                  <a:lnTo>
                    <a:pt x="14441" y="0"/>
                  </a:lnTo>
                  <a:lnTo>
                    <a:pt x="12448" y="0"/>
                  </a:lnTo>
                  <a:lnTo>
                    <a:pt x="12448" y="12928"/>
                  </a:lnTo>
                  <a:lnTo>
                    <a:pt x="9152" y="12928"/>
                  </a:lnTo>
                  <a:lnTo>
                    <a:pt x="10801" y="6759"/>
                  </a:lnTo>
                  <a:lnTo>
                    <a:pt x="12448" y="12928"/>
                  </a:lnTo>
                  <a:lnTo>
                    <a:pt x="12448" y="0"/>
                  </a:lnTo>
                  <a:lnTo>
                    <a:pt x="7157" y="0"/>
                  </a:lnTo>
                  <a:lnTo>
                    <a:pt x="0" y="21600"/>
                  </a:lnTo>
                  <a:lnTo>
                    <a:pt x="6844" y="21600"/>
                  </a:lnTo>
                  <a:lnTo>
                    <a:pt x="7848" y="17803"/>
                  </a:lnTo>
                  <a:lnTo>
                    <a:pt x="13736" y="17803"/>
                  </a:lnTo>
                  <a:lnTo>
                    <a:pt x="14756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9459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554" name="Shape"/>
            <p:cNvSpPr/>
            <p:nvPr/>
          </p:nvSpPr>
          <p:spPr>
            <a:xfrm>
              <a:off x="323152" y="0"/>
              <a:ext cx="160276" cy="178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2"/>
                  </a:moveTo>
                  <a:lnTo>
                    <a:pt x="20708" y="6446"/>
                  </a:lnTo>
                  <a:lnTo>
                    <a:pt x="20149" y="5679"/>
                  </a:lnTo>
                  <a:lnTo>
                    <a:pt x="18214" y="3029"/>
                  </a:lnTo>
                  <a:lnTo>
                    <a:pt x="14391" y="799"/>
                  </a:lnTo>
                  <a:lnTo>
                    <a:pt x="14228" y="772"/>
                  </a:lnTo>
                  <a:lnTo>
                    <a:pt x="14228" y="10802"/>
                  </a:lnTo>
                  <a:lnTo>
                    <a:pt x="13853" y="12930"/>
                  </a:lnTo>
                  <a:lnTo>
                    <a:pt x="12777" y="14543"/>
                  </a:lnTo>
                  <a:lnTo>
                    <a:pt x="11074" y="15565"/>
                  </a:lnTo>
                  <a:lnTo>
                    <a:pt x="8820" y="15922"/>
                  </a:lnTo>
                  <a:lnTo>
                    <a:pt x="7372" y="15922"/>
                  </a:lnTo>
                  <a:lnTo>
                    <a:pt x="7372" y="5679"/>
                  </a:lnTo>
                  <a:lnTo>
                    <a:pt x="8820" y="5679"/>
                  </a:lnTo>
                  <a:lnTo>
                    <a:pt x="11074" y="6036"/>
                  </a:lnTo>
                  <a:lnTo>
                    <a:pt x="12777" y="7061"/>
                  </a:lnTo>
                  <a:lnTo>
                    <a:pt x="13853" y="8673"/>
                  </a:lnTo>
                  <a:lnTo>
                    <a:pt x="14228" y="10802"/>
                  </a:lnTo>
                  <a:lnTo>
                    <a:pt x="14228" y="772"/>
                  </a:lnTo>
                  <a:lnTo>
                    <a:pt x="9506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9506" y="21600"/>
                  </a:lnTo>
                  <a:lnTo>
                    <a:pt x="14391" y="20803"/>
                  </a:lnTo>
                  <a:lnTo>
                    <a:pt x="18214" y="18573"/>
                  </a:lnTo>
                  <a:lnTo>
                    <a:pt x="20150" y="15922"/>
                  </a:lnTo>
                  <a:lnTo>
                    <a:pt x="20708" y="15157"/>
                  </a:lnTo>
                  <a:lnTo>
                    <a:pt x="21600" y="10802"/>
                  </a:lnTo>
                  <a:close/>
                </a:path>
              </a:pathLst>
            </a:custGeom>
            <a:solidFill>
              <a:srgbClr val="19459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sp>
        <p:nvSpPr>
          <p:cNvPr id="556" name="object 17"/>
          <p:cNvSpPr/>
          <p:nvPr/>
        </p:nvSpPr>
        <p:spPr>
          <a:xfrm>
            <a:off x="17341710" y="1889804"/>
            <a:ext cx="133962" cy="179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0"/>
                </a:lnTo>
                <a:lnTo>
                  <a:pt x="0" y="5668"/>
                </a:lnTo>
                <a:lnTo>
                  <a:pt x="6387" y="5668"/>
                </a:lnTo>
                <a:lnTo>
                  <a:pt x="6387" y="21600"/>
                </a:lnTo>
                <a:lnTo>
                  <a:pt x="15207" y="21600"/>
                </a:lnTo>
                <a:lnTo>
                  <a:pt x="15207" y="5668"/>
                </a:lnTo>
                <a:lnTo>
                  <a:pt x="21600" y="5668"/>
                </a:lnTo>
                <a:lnTo>
                  <a:pt x="21600" y="0"/>
                </a:lnTo>
                <a:close/>
              </a:path>
            </a:pathLst>
          </a:custGeom>
          <a:solidFill>
            <a:srgbClr val="19459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57" name="object 18"/>
          <p:cNvSpPr/>
          <p:nvPr/>
        </p:nvSpPr>
        <p:spPr>
          <a:xfrm>
            <a:off x="18275205" y="1517890"/>
            <a:ext cx="467089" cy="6765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701" y="0"/>
                </a:moveTo>
                <a:lnTo>
                  <a:pt x="4446" y="7"/>
                </a:lnTo>
                <a:lnTo>
                  <a:pt x="2200" y="234"/>
                </a:lnTo>
                <a:lnTo>
                  <a:pt x="0" y="686"/>
                </a:lnTo>
                <a:lnTo>
                  <a:pt x="0" y="9389"/>
                </a:lnTo>
                <a:lnTo>
                  <a:pt x="2371" y="8166"/>
                </a:lnTo>
                <a:lnTo>
                  <a:pt x="4270" y="7527"/>
                </a:lnTo>
                <a:lnTo>
                  <a:pt x="6315" y="7408"/>
                </a:lnTo>
                <a:lnTo>
                  <a:pt x="8264" y="7808"/>
                </a:lnTo>
                <a:lnTo>
                  <a:pt x="9871" y="8726"/>
                </a:lnTo>
                <a:lnTo>
                  <a:pt x="10826" y="10008"/>
                </a:lnTo>
                <a:lnTo>
                  <a:pt x="10997" y="11389"/>
                </a:lnTo>
                <a:lnTo>
                  <a:pt x="10417" y="12713"/>
                </a:lnTo>
                <a:lnTo>
                  <a:pt x="9119" y="13819"/>
                </a:lnTo>
                <a:lnTo>
                  <a:pt x="10329" y="15173"/>
                </a:lnTo>
                <a:lnTo>
                  <a:pt x="11232" y="16654"/>
                </a:lnTo>
                <a:lnTo>
                  <a:pt x="11795" y="18242"/>
                </a:lnTo>
                <a:lnTo>
                  <a:pt x="11990" y="19915"/>
                </a:lnTo>
                <a:lnTo>
                  <a:pt x="11977" y="20344"/>
                </a:lnTo>
                <a:lnTo>
                  <a:pt x="11940" y="20767"/>
                </a:lnTo>
                <a:lnTo>
                  <a:pt x="11877" y="21186"/>
                </a:lnTo>
                <a:lnTo>
                  <a:pt x="11792" y="21600"/>
                </a:lnTo>
                <a:lnTo>
                  <a:pt x="15168" y="19840"/>
                </a:lnTo>
                <a:lnTo>
                  <a:pt x="16819" y="18865"/>
                </a:lnTo>
                <a:lnTo>
                  <a:pt x="18233" y="17773"/>
                </a:lnTo>
                <a:lnTo>
                  <a:pt x="19405" y="16581"/>
                </a:lnTo>
                <a:lnTo>
                  <a:pt x="20332" y="15307"/>
                </a:lnTo>
                <a:lnTo>
                  <a:pt x="21009" y="13971"/>
                </a:lnTo>
                <a:lnTo>
                  <a:pt x="21433" y="12591"/>
                </a:lnTo>
                <a:lnTo>
                  <a:pt x="21600" y="11185"/>
                </a:lnTo>
                <a:lnTo>
                  <a:pt x="21506" y="9771"/>
                </a:lnTo>
                <a:lnTo>
                  <a:pt x="21146" y="8367"/>
                </a:lnTo>
                <a:lnTo>
                  <a:pt x="20518" y="6993"/>
                </a:lnTo>
                <a:lnTo>
                  <a:pt x="19617" y="5667"/>
                </a:lnTo>
                <a:lnTo>
                  <a:pt x="18440" y="4406"/>
                </a:lnTo>
                <a:lnTo>
                  <a:pt x="16874" y="3159"/>
                </a:lnTo>
                <a:lnTo>
                  <a:pt x="15105" y="2113"/>
                </a:lnTo>
                <a:lnTo>
                  <a:pt x="13167" y="1271"/>
                </a:lnTo>
                <a:lnTo>
                  <a:pt x="11097" y="635"/>
                </a:lnTo>
                <a:lnTo>
                  <a:pt x="8930" y="211"/>
                </a:lnTo>
                <a:lnTo>
                  <a:pt x="6701" y="0"/>
                </a:lnTo>
                <a:close/>
              </a:path>
            </a:pathLst>
          </a:custGeom>
          <a:solidFill>
            <a:srgbClr val="19459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58" name="object 19"/>
          <p:cNvSpPr/>
          <p:nvPr/>
        </p:nvSpPr>
        <p:spPr>
          <a:xfrm>
            <a:off x="17611232" y="1517890"/>
            <a:ext cx="466720" cy="8657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706" y="0"/>
                </a:moveTo>
                <a:lnTo>
                  <a:pt x="4449" y="5"/>
                </a:lnTo>
                <a:lnTo>
                  <a:pt x="2202" y="183"/>
                </a:lnTo>
                <a:lnTo>
                  <a:pt x="0" y="536"/>
                </a:lnTo>
                <a:lnTo>
                  <a:pt x="0" y="7337"/>
                </a:lnTo>
                <a:lnTo>
                  <a:pt x="2373" y="6381"/>
                </a:lnTo>
                <a:lnTo>
                  <a:pt x="4273" y="5881"/>
                </a:lnTo>
                <a:lnTo>
                  <a:pt x="6321" y="5788"/>
                </a:lnTo>
                <a:lnTo>
                  <a:pt x="8270" y="6101"/>
                </a:lnTo>
                <a:lnTo>
                  <a:pt x="9879" y="6819"/>
                </a:lnTo>
                <a:lnTo>
                  <a:pt x="10852" y="7855"/>
                </a:lnTo>
                <a:lnTo>
                  <a:pt x="10990" y="8971"/>
                </a:lnTo>
                <a:lnTo>
                  <a:pt x="10329" y="10028"/>
                </a:lnTo>
                <a:lnTo>
                  <a:pt x="8904" y="10893"/>
                </a:lnTo>
                <a:lnTo>
                  <a:pt x="0" y="14480"/>
                </a:lnTo>
                <a:lnTo>
                  <a:pt x="0" y="21600"/>
                </a:lnTo>
                <a:lnTo>
                  <a:pt x="1279" y="21106"/>
                </a:lnTo>
                <a:lnTo>
                  <a:pt x="2956" y="20443"/>
                </a:lnTo>
                <a:lnTo>
                  <a:pt x="6984" y="18829"/>
                </a:lnTo>
                <a:lnTo>
                  <a:pt x="12775" y="16483"/>
                </a:lnTo>
                <a:lnTo>
                  <a:pt x="12733" y="16255"/>
                </a:lnTo>
                <a:lnTo>
                  <a:pt x="12703" y="16026"/>
                </a:lnTo>
                <a:lnTo>
                  <a:pt x="12684" y="15795"/>
                </a:lnTo>
                <a:lnTo>
                  <a:pt x="12678" y="15562"/>
                </a:lnTo>
                <a:lnTo>
                  <a:pt x="12846" y="14348"/>
                </a:lnTo>
                <a:lnTo>
                  <a:pt x="13333" y="13190"/>
                </a:lnTo>
                <a:lnTo>
                  <a:pt x="14115" y="12101"/>
                </a:lnTo>
                <a:lnTo>
                  <a:pt x="15168" y="11096"/>
                </a:lnTo>
                <a:lnTo>
                  <a:pt x="16467" y="10185"/>
                </a:lnTo>
                <a:lnTo>
                  <a:pt x="17988" y="9384"/>
                </a:lnTo>
                <a:lnTo>
                  <a:pt x="19707" y="8704"/>
                </a:lnTo>
                <a:lnTo>
                  <a:pt x="21600" y="8159"/>
                </a:lnTo>
                <a:lnTo>
                  <a:pt x="21321" y="6927"/>
                </a:lnTo>
                <a:lnTo>
                  <a:pt x="20708" y="5717"/>
                </a:lnTo>
                <a:lnTo>
                  <a:pt x="19754" y="4549"/>
                </a:lnTo>
                <a:lnTo>
                  <a:pt x="18454" y="3443"/>
                </a:lnTo>
                <a:lnTo>
                  <a:pt x="16888" y="2469"/>
                </a:lnTo>
                <a:lnTo>
                  <a:pt x="15117" y="1651"/>
                </a:lnTo>
                <a:lnTo>
                  <a:pt x="13178" y="993"/>
                </a:lnTo>
                <a:lnTo>
                  <a:pt x="11106" y="496"/>
                </a:lnTo>
                <a:lnTo>
                  <a:pt x="8937" y="165"/>
                </a:lnTo>
                <a:lnTo>
                  <a:pt x="6706" y="0"/>
                </a:lnTo>
                <a:close/>
              </a:path>
            </a:pathLst>
          </a:custGeom>
          <a:solidFill>
            <a:srgbClr val="19459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grpSp>
        <p:nvGrpSpPr>
          <p:cNvPr id="561" name="object 20"/>
          <p:cNvGrpSpPr/>
          <p:nvPr/>
        </p:nvGrpSpPr>
        <p:grpSpPr>
          <a:xfrm>
            <a:off x="18656349" y="1794509"/>
            <a:ext cx="400661" cy="646801"/>
            <a:chOff x="0" y="0"/>
            <a:chExt cx="400659" cy="646799"/>
          </a:xfrm>
        </p:grpSpPr>
        <p:sp>
          <p:nvSpPr>
            <p:cNvPr id="559" name="Shape"/>
            <p:cNvSpPr/>
            <p:nvPr/>
          </p:nvSpPr>
          <p:spPr>
            <a:xfrm>
              <a:off x="0" y="229867"/>
              <a:ext cx="400660" cy="416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59" y="0"/>
                  </a:moveTo>
                  <a:lnTo>
                    <a:pt x="4165" y="0"/>
                  </a:lnTo>
                  <a:lnTo>
                    <a:pt x="6128" y="381"/>
                  </a:lnTo>
                  <a:lnTo>
                    <a:pt x="7731" y="1419"/>
                  </a:lnTo>
                  <a:lnTo>
                    <a:pt x="8811" y="2959"/>
                  </a:lnTo>
                  <a:lnTo>
                    <a:pt x="9208" y="4845"/>
                  </a:lnTo>
                  <a:lnTo>
                    <a:pt x="8811" y="6732"/>
                  </a:lnTo>
                  <a:lnTo>
                    <a:pt x="7731" y="8272"/>
                  </a:lnTo>
                  <a:lnTo>
                    <a:pt x="6128" y="9310"/>
                  </a:lnTo>
                  <a:lnTo>
                    <a:pt x="4165" y="9691"/>
                  </a:lnTo>
                  <a:lnTo>
                    <a:pt x="0" y="9691"/>
                  </a:lnTo>
                  <a:lnTo>
                    <a:pt x="0" y="21600"/>
                  </a:lnTo>
                  <a:lnTo>
                    <a:pt x="4165" y="21600"/>
                  </a:lnTo>
                  <a:lnTo>
                    <a:pt x="6742" y="21418"/>
                  </a:lnTo>
                  <a:lnTo>
                    <a:pt x="9201" y="20891"/>
                  </a:lnTo>
                  <a:lnTo>
                    <a:pt x="11516" y="20043"/>
                  </a:lnTo>
                  <a:lnTo>
                    <a:pt x="13659" y="18901"/>
                  </a:lnTo>
                  <a:lnTo>
                    <a:pt x="15604" y="17490"/>
                  </a:lnTo>
                  <a:lnTo>
                    <a:pt x="17324" y="15838"/>
                  </a:lnTo>
                  <a:lnTo>
                    <a:pt x="18791" y="13968"/>
                  </a:lnTo>
                  <a:lnTo>
                    <a:pt x="19980" y="11909"/>
                  </a:lnTo>
                  <a:lnTo>
                    <a:pt x="20862" y="9684"/>
                  </a:lnTo>
                  <a:lnTo>
                    <a:pt x="21411" y="7321"/>
                  </a:lnTo>
                  <a:lnTo>
                    <a:pt x="21600" y="4845"/>
                  </a:lnTo>
                  <a:lnTo>
                    <a:pt x="21411" y="2370"/>
                  </a:lnTo>
                  <a:lnTo>
                    <a:pt x="20862" y="7"/>
                  </a:lnTo>
                  <a:close/>
                </a:path>
              </a:pathLst>
            </a:custGeom>
            <a:solidFill>
              <a:srgbClr val="19459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560" name="Shape"/>
            <p:cNvSpPr/>
            <p:nvPr/>
          </p:nvSpPr>
          <p:spPr>
            <a:xfrm>
              <a:off x="0" y="0"/>
              <a:ext cx="386920" cy="229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313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4313" y="21600"/>
                  </a:lnTo>
                  <a:lnTo>
                    <a:pt x="21600" y="21599"/>
                  </a:lnTo>
                  <a:lnTo>
                    <a:pt x="20689" y="17577"/>
                  </a:lnTo>
                  <a:lnTo>
                    <a:pt x="19459" y="13841"/>
                  </a:lnTo>
                  <a:lnTo>
                    <a:pt x="17939" y="10451"/>
                  </a:lnTo>
                  <a:lnTo>
                    <a:pt x="16158" y="7454"/>
                  </a:lnTo>
                  <a:lnTo>
                    <a:pt x="14144" y="4896"/>
                  </a:lnTo>
                  <a:lnTo>
                    <a:pt x="11924" y="2824"/>
                  </a:lnTo>
                  <a:lnTo>
                    <a:pt x="9528" y="1287"/>
                  </a:lnTo>
                  <a:lnTo>
                    <a:pt x="6981" y="329"/>
                  </a:lnTo>
                  <a:lnTo>
                    <a:pt x="4313" y="0"/>
                  </a:lnTo>
                  <a:close/>
                </a:path>
              </a:pathLst>
            </a:custGeom>
            <a:solidFill>
              <a:srgbClr val="19459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sp>
        <p:nvSpPr>
          <p:cNvPr id="562" name="object 21"/>
          <p:cNvSpPr/>
          <p:nvPr/>
        </p:nvSpPr>
        <p:spPr>
          <a:xfrm>
            <a:off x="18656352" y="1517137"/>
            <a:ext cx="293438" cy="229899"/>
          </a:xfrm>
          <a:prstGeom prst="rect">
            <a:avLst/>
          </a:prstGeom>
          <a:solidFill>
            <a:srgbClr val="19459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grpSp>
        <p:nvGrpSpPr>
          <p:cNvPr id="568" name="object 22"/>
          <p:cNvGrpSpPr/>
          <p:nvPr/>
        </p:nvGrpSpPr>
        <p:grpSpPr>
          <a:xfrm>
            <a:off x="17910827" y="1842835"/>
            <a:ext cx="597958" cy="597713"/>
            <a:chOff x="0" y="0"/>
            <a:chExt cx="597957" cy="597712"/>
          </a:xfrm>
        </p:grpSpPr>
        <p:pic>
          <p:nvPicPr>
            <p:cNvPr id="563" name="object 23" descr="object 23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29723" y="133056"/>
              <a:ext cx="292936" cy="3318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64" name="object 24"/>
            <p:cNvSpPr/>
            <p:nvPr/>
          </p:nvSpPr>
          <p:spPr>
            <a:xfrm>
              <a:off x="106564" y="423767"/>
              <a:ext cx="421487" cy="173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95" y="0"/>
                  </a:moveTo>
                  <a:lnTo>
                    <a:pt x="15809" y="3802"/>
                  </a:lnTo>
                  <a:lnTo>
                    <a:pt x="13865" y="6488"/>
                  </a:lnTo>
                  <a:lnTo>
                    <a:pt x="11238" y="8310"/>
                  </a:lnTo>
                  <a:lnTo>
                    <a:pt x="8517" y="8368"/>
                  </a:lnTo>
                  <a:lnTo>
                    <a:pt x="5864" y="6608"/>
                  </a:lnTo>
                  <a:lnTo>
                    <a:pt x="3442" y="2979"/>
                  </a:lnTo>
                  <a:lnTo>
                    <a:pt x="0" y="12925"/>
                  </a:lnTo>
                  <a:lnTo>
                    <a:pt x="2258" y="16738"/>
                  </a:lnTo>
                  <a:lnTo>
                    <a:pt x="4692" y="19447"/>
                  </a:lnTo>
                  <a:lnTo>
                    <a:pt x="7240" y="21064"/>
                  </a:lnTo>
                  <a:lnTo>
                    <a:pt x="9843" y="21600"/>
                  </a:lnTo>
                  <a:lnTo>
                    <a:pt x="12456" y="21061"/>
                  </a:lnTo>
                  <a:lnTo>
                    <a:pt x="15000" y="19451"/>
                  </a:lnTo>
                  <a:lnTo>
                    <a:pt x="17414" y="16786"/>
                  </a:lnTo>
                  <a:lnTo>
                    <a:pt x="19634" y="13078"/>
                  </a:lnTo>
                  <a:lnTo>
                    <a:pt x="21600" y="8341"/>
                  </a:lnTo>
                  <a:lnTo>
                    <a:pt x="17495" y="0"/>
                  </a:lnTo>
                  <a:close/>
                </a:path>
              </a:pathLst>
            </a:custGeom>
            <a:solidFill>
              <a:srgbClr val="19459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565" name="object 25"/>
            <p:cNvSpPr/>
            <p:nvPr/>
          </p:nvSpPr>
          <p:spPr>
            <a:xfrm>
              <a:off x="423968" y="69473"/>
              <a:ext cx="173990" cy="421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336" y="0"/>
                  </a:moveTo>
                  <a:lnTo>
                    <a:pt x="0" y="4105"/>
                  </a:lnTo>
                  <a:lnTo>
                    <a:pt x="2448" y="5084"/>
                  </a:lnTo>
                  <a:lnTo>
                    <a:pt x="4503" y="6182"/>
                  </a:lnTo>
                  <a:lnTo>
                    <a:pt x="7399" y="8666"/>
                  </a:lnTo>
                  <a:lnTo>
                    <a:pt x="8540" y="10876"/>
                  </a:lnTo>
                  <a:lnTo>
                    <a:pt x="8492" y="12846"/>
                  </a:lnTo>
                  <a:lnTo>
                    <a:pt x="7526" y="14746"/>
                  </a:lnTo>
                  <a:lnTo>
                    <a:pt x="5677" y="16532"/>
                  </a:lnTo>
                  <a:lnTo>
                    <a:pt x="2978" y="18157"/>
                  </a:lnTo>
                  <a:lnTo>
                    <a:pt x="12921" y="21600"/>
                  </a:lnTo>
                  <a:lnTo>
                    <a:pt x="15755" y="20009"/>
                  </a:lnTo>
                  <a:lnTo>
                    <a:pt x="19773" y="16503"/>
                  </a:lnTo>
                  <a:lnTo>
                    <a:pt x="21328" y="13590"/>
                  </a:lnTo>
                  <a:lnTo>
                    <a:pt x="21600" y="11478"/>
                  </a:lnTo>
                  <a:lnTo>
                    <a:pt x="21467" y="10409"/>
                  </a:lnTo>
                  <a:lnTo>
                    <a:pt x="20720" y="8409"/>
                  </a:lnTo>
                  <a:lnTo>
                    <a:pt x="19360" y="6494"/>
                  </a:lnTo>
                  <a:lnTo>
                    <a:pt x="17417" y="4680"/>
                  </a:lnTo>
                  <a:lnTo>
                    <a:pt x="14921" y="2985"/>
                  </a:lnTo>
                  <a:lnTo>
                    <a:pt x="11887" y="1412"/>
                  </a:lnTo>
                  <a:lnTo>
                    <a:pt x="10178" y="684"/>
                  </a:lnTo>
                  <a:lnTo>
                    <a:pt x="8336" y="0"/>
                  </a:lnTo>
                  <a:close/>
                </a:path>
              </a:pathLst>
            </a:custGeom>
            <a:solidFill>
              <a:srgbClr val="F5825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566" name="object 26"/>
            <p:cNvSpPr/>
            <p:nvPr/>
          </p:nvSpPr>
          <p:spPr>
            <a:xfrm>
              <a:off x="69660" y="-1"/>
              <a:ext cx="421465" cy="173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73" y="0"/>
                  </a:moveTo>
                  <a:lnTo>
                    <a:pt x="9730" y="330"/>
                  </a:lnTo>
                  <a:lnTo>
                    <a:pt x="7431" y="1520"/>
                  </a:lnTo>
                  <a:lnTo>
                    <a:pt x="5219" y="3553"/>
                  </a:lnTo>
                  <a:lnTo>
                    <a:pt x="2431" y="7626"/>
                  </a:lnTo>
                  <a:lnTo>
                    <a:pt x="0" y="13240"/>
                  </a:lnTo>
                  <a:lnTo>
                    <a:pt x="4106" y="21600"/>
                  </a:lnTo>
                  <a:lnTo>
                    <a:pt x="4217" y="21277"/>
                  </a:lnTo>
                  <a:lnTo>
                    <a:pt x="4354" y="21042"/>
                  </a:lnTo>
                  <a:lnTo>
                    <a:pt x="4470" y="20736"/>
                  </a:lnTo>
                  <a:lnTo>
                    <a:pt x="6446" y="16751"/>
                  </a:lnTo>
                  <a:lnTo>
                    <a:pt x="8706" y="14177"/>
                  </a:lnTo>
                  <a:lnTo>
                    <a:pt x="11129" y="13045"/>
                  </a:lnTo>
                  <a:lnTo>
                    <a:pt x="13593" y="13388"/>
                  </a:lnTo>
                  <a:lnTo>
                    <a:pt x="15976" y="15235"/>
                  </a:lnTo>
                  <a:lnTo>
                    <a:pt x="18158" y="18618"/>
                  </a:lnTo>
                  <a:lnTo>
                    <a:pt x="21600" y="8648"/>
                  </a:lnTo>
                  <a:lnTo>
                    <a:pt x="18567" y="3842"/>
                  </a:lnTo>
                  <a:lnTo>
                    <a:pt x="15261" y="970"/>
                  </a:lnTo>
                  <a:lnTo>
                    <a:pt x="14417" y="548"/>
                  </a:lnTo>
                  <a:lnTo>
                    <a:pt x="12073" y="0"/>
                  </a:lnTo>
                  <a:close/>
                </a:path>
              </a:pathLst>
            </a:custGeom>
            <a:solidFill>
              <a:srgbClr val="C44B9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567" name="object 27"/>
            <p:cNvSpPr/>
            <p:nvPr/>
          </p:nvSpPr>
          <p:spPr>
            <a:xfrm>
              <a:off x="-1" y="106358"/>
              <a:ext cx="173721" cy="421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61" y="0"/>
                  </a:moveTo>
                  <a:lnTo>
                    <a:pt x="4856" y="2251"/>
                  </a:lnTo>
                  <a:lnTo>
                    <a:pt x="2155" y="4676"/>
                  </a:lnTo>
                  <a:lnTo>
                    <a:pt x="541" y="7215"/>
                  </a:lnTo>
                  <a:lnTo>
                    <a:pt x="0" y="9808"/>
                  </a:lnTo>
                  <a:lnTo>
                    <a:pt x="518" y="12396"/>
                  </a:lnTo>
                  <a:lnTo>
                    <a:pt x="2110" y="14957"/>
                  </a:lnTo>
                  <a:lnTo>
                    <a:pt x="4769" y="17387"/>
                  </a:lnTo>
                  <a:lnTo>
                    <a:pt x="8485" y="19623"/>
                  </a:lnTo>
                  <a:lnTo>
                    <a:pt x="13249" y="21600"/>
                  </a:lnTo>
                  <a:lnTo>
                    <a:pt x="21600" y="17496"/>
                  </a:lnTo>
                  <a:lnTo>
                    <a:pt x="17018" y="15381"/>
                  </a:lnTo>
                  <a:lnTo>
                    <a:pt x="14169" y="12906"/>
                  </a:lnTo>
                  <a:lnTo>
                    <a:pt x="13068" y="10234"/>
                  </a:lnTo>
                  <a:lnTo>
                    <a:pt x="13730" y="7526"/>
                  </a:lnTo>
                  <a:lnTo>
                    <a:pt x="14501" y="6446"/>
                  </a:lnTo>
                  <a:lnTo>
                    <a:pt x="15560" y="5397"/>
                  </a:lnTo>
                  <a:lnTo>
                    <a:pt x="16926" y="4391"/>
                  </a:lnTo>
                  <a:lnTo>
                    <a:pt x="18622" y="3442"/>
                  </a:lnTo>
                  <a:lnTo>
                    <a:pt x="8661" y="0"/>
                  </a:lnTo>
                  <a:close/>
                </a:path>
              </a:pathLst>
            </a:custGeom>
            <a:solidFill>
              <a:srgbClr val="E7C3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573" name="object 28"/>
          <p:cNvGrpSpPr/>
          <p:nvPr/>
        </p:nvGrpSpPr>
        <p:grpSpPr>
          <a:xfrm>
            <a:off x="16306775" y="2163782"/>
            <a:ext cx="1168322" cy="185086"/>
            <a:chOff x="0" y="0"/>
            <a:chExt cx="1168320" cy="185085"/>
          </a:xfrm>
        </p:grpSpPr>
        <p:sp>
          <p:nvSpPr>
            <p:cNvPr id="569" name="object 29"/>
            <p:cNvSpPr/>
            <p:nvPr/>
          </p:nvSpPr>
          <p:spPr>
            <a:xfrm>
              <a:off x="-1" y="3071"/>
              <a:ext cx="121428" cy="179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6085"/>
                  </a:moveTo>
                  <a:lnTo>
                    <a:pt x="9730" y="16085"/>
                  </a:lnTo>
                  <a:lnTo>
                    <a:pt x="9730" y="13481"/>
                  </a:lnTo>
                  <a:lnTo>
                    <a:pt x="20100" y="13481"/>
                  </a:lnTo>
                  <a:lnTo>
                    <a:pt x="20100" y="8119"/>
                  </a:lnTo>
                  <a:lnTo>
                    <a:pt x="9730" y="8119"/>
                  </a:lnTo>
                  <a:lnTo>
                    <a:pt x="9730" y="5515"/>
                  </a:lnTo>
                  <a:lnTo>
                    <a:pt x="21191" y="5515"/>
                  </a:lnTo>
                  <a:lnTo>
                    <a:pt x="21191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6085"/>
                  </a:lnTo>
                  <a:close/>
                </a:path>
              </a:pathLst>
            </a:custGeom>
            <a:solidFill>
              <a:srgbClr val="19459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pic>
          <p:nvPicPr>
            <p:cNvPr id="570" name="object 30" descr="object 30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50554" y="3066"/>
              <a:ext cx="142657" cy="1817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1" name="object 31" descr="object 31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29236" y="6"/>
              <a:ext cx="351343" cy="1850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2" name="object 32" descr="object 32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708177" y="-1"/>
              <a:ext cx="460144" cy="1850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74" name="object 33"/>
          <p:cNvSpPr txBox="1"/>
          <p:nvPr>
            <p:ph type="title"/>
          </p:nvPr>
        </p:nvSpPr>
        <p:spPr>
          <a:xfrm>
            <a:off x="917865" y="7289510"/>
            <a:ext cx="12903862" cy="2582953"/>
          </a:xfrm>
          <a:prstGeom prst="rect">
            <a:avLst/>
          </a:prstGeom>
        </p:spPr>
        <p:txBody>
          <a:bodyPr/>
          <a:lstStyle/>
          <a:p>
            <a:pPr marR="4622" indent="11557" defTabSz="832103">
              <a:lnSpc>
                <a:spcPct val="101699"/>
              </a:lnSpc>
              <a:defRPr sz="4000"/>
            </a:pPr>
            <a:r>
              <a:t>We are looking forward to a fruitful exchange with you!</a:t>
            </a:r>
            <a:br/>
            <a:br/>
            <a:r>
              <a:rPr b="0" sz="2700">
                <a:latin typeface="CoreSansC-45Regular"/>
                <a:ea typeface="CoreSansC-45Regular"/>
                <a:cs typeface="CoreSansC-45Regular"/>
                <a:sym typeface="CoreSansC-45Regular"/>
              </a:rPr>
              <a:t>Kulturhauptstadt Europas Chemnitz 2025 GmbH</a:t>
            </a:r>
          </a:p>
        </p:txBody>
      </p:sp>
      <p:grpSp>
        <p:nvGrpSpPr>
          <p:cNvPr id="583" name="object 36"/>
          <p:cNvGrpSpPr/>
          <p:nvPr/>
        </p:nvGrpSpPr>
        <p:grpSpPr>
          <a:xfrm>
            <a:off x="-3" y="-3"/>
            <a:ext cx="20104093" cy="314129"/>
            <a:chOff x="-2" y="-1"/>
            <a:chExt cx="20104092" cy="314128"/>
          </a:xfrm>
        </p:grpSpPr>
        <p:sp>
          <p:nvSpPr>
            <p:cNvPr id="575" name="object 37"/>
            <p:cNvSpPr/>
            <p:nvPr/>
          </p:nvSpPr>
          <p:spPr>
            <a:xfrm>
              <a:off x="-3" y="-2"/>
              <a:ext cx="2513014" cy="314129"/>
            </a:xfrm>
            <a:prstGeom prst="rect">
              <a:avLst/>
            </a:prstGeom>
            <a:solidFill>
              <a:srgbClr val="19459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576" name="object 38"/>
            <p:cNvSpPr/>
            <p:nvPr/>
          </p:nvSpPr>
          <p:spPr>
            <a:xfrm>
              <a:off x="2513010" y="-2"/>
              <a:ext cx="2513005" cy="314129"/>
            </a:xfrm>
            <a:prstGeom prst="rect">
              <a:avLst/>
            </a:prstGeom>
            <a:solidFill>
              <a:srgbClr val="00956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577" name="object 39"/>
            <p:cNvSpPr/>
            <p:nvPr/>
          </p:nvSpPr>
          <p:spPr>
            <a:xfrm>
              <a:off x="5026024" y="-2"/>
              <a:ext cx="2513015" cy="314129"/>
            </a:xfrm>
            <a:prstGeom prst="rect">
              <a:avLst/>
            </a:prstGeom>
            <a:solidFill>
              <a:srgbClr val="4E91B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578" name="object 40"/>
            <p:cNvSpPr/>
            <p:nvPr/>
          </p:nvSpPr>
          <p:spPr>
            <a:xfrm>
              <a:off x="7539035" y="-2"/>
              <a:ext cx="2513015" cy="314129"/>
            </a:xfrm>
            <a:prstGeom prst="rect">
              <a:avLst/>
            </a:prstGeom>
            <a:solidFill>
              <a:srgbClr val="D9086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579" name="object 41"/>
            <p:cNvSpPr/>
            <p:nvPr/>
          </p:nvSpPr>
          <p:spPr>
            <a:xfrm>
              <a:off x="10052049" y="-2"/>
              <a:ext cx="2513005" cy="314129"/>
            </a:xfrm>
            <a:prstGeom prst="rect">
              <a:avLst/>
            </a:prstGeom>
            <a:solidFill>
              <a:srgbClr val="F5825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580" name="object 42"/>
            <p:cNvSpPr/>
            <p:nvPr/>
          </p:nvSpPr>
          <p:spPr>
            <a:xfrm>
              <a:off x="12565061" y="-2"/>
              <a:ext cx="2513014" cy="314129"/>
            </a:xfrm>
            <a:prstGeom prst="rect">
              <a:avLst/>
            </a:prstGeom>
            <a:solidFill>
              <a:srgbClr val="C44B9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581" name="object 43"/>
            <p:cNvSpPr/>
            <p:nvPr/>
          </p:nvSpPr>
          <p:spPr>
            <a:xfrm>
              <a:off x="15078075" y="-2"/>
              <a:ext cx="2513014" cy="314129"/>
            </a:xfrm>
            <a:prstGeom prst="rect">
              <a:avLst/>
            </a:prstGeom>
            <a:solidFill>
              <a:srgbClr val="E7C3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582" name="object 44"/>
            <p:cNvSpPr/>
            <p:nvPr/>
          </p:nvSpPr>
          <p:spPr>
            <a:xfrm>
              <a:off x="17591087" y="-2"/>
              <a:ext cx="2513004" cy="314129"/>
            </a:xfrm>
            <a:prstGeom prst="rect">
              <a:avLst/>
            </a:prstGeom>
            <a:solidFill>
              <a:srgbClr val="F1F0D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object 2"/>
          <p:cNvSpPr/>
          <p:nvPr/>
        </p:nvSpPr>
        <p:spPr>
          <a:xfrm>
            <a:off x="-1" y="634"/>
            <a:ext cx="20104102" cy="11308558"/>
          </a:xfrm>
          <a:prstGeom prst="rect">
            <a:avLst/>
          </a:prstGeom>
          <a:solidFill>
            <a:srgbClr val="19459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grpSp>
        <p:nvGrpSpPr>
          <p:cNvPr id="130" name="object 4"/>
          <p:cNvGrpSpPr/>
          <p:nvPr/>
        </p:nvGrpSpPr>
        <p:grpSpPr>
          <a:xfrm>
            <a:off x="17219970" y="1105878"/>
            <a:ext cx="827972" cy="117706"/>
            <a:chOff x="0" y="0"/>
            <a:chExt cx="827970" cy="117704"/>
          </a:xfrm>
        </p:grpSpPr>
        <p:pic>
          <p:nvPicPr>
            <p:cNvPr id="125" name="object 5" descr="object 5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14771" cy="1177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6" name="object 6"/>
            <p:cNvSpPr/>
            <p:nvPr/>
          </p:nvSpPr>
          <p:spPr>
            <a:xfrm>
              <a:off x="238478" y="1948"/>
              <a:ext cx="77231" cy="114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6080"/>
                  </a:moveTo>
                  <a:lnTo>
                    <a:pt x="9733" y="16080"/>
                  </a:lnTo>
                  <a:lnTo>
                    <a:pt x="9733" y="13440"/>
                  </a:lnTo>
                  <a:lnTo>
                    <a:pt x="20101" y="13440"/>
                  </a:lnTo>
                  <a:lnTo>
                    <a:pt x="20101" y="7920"/>
                  </a:lnTo>
                  <a:lnTo>
                    <a:pt x="9733" y="7920"/>
                  </a:lnTo>
                  <a:lnTo>
                    <a:pt x="9733" y="5520"/>
                  </a:lnTo>
                  <a:lnTo>
                    <a:pt x="21192" y="5520"/>
                  </a:lnTo>
                  <a:lnTo>
                    <a:pt x="21192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608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pic>
          <p:nvPicPr>
            <p:cNvPr id="127" name="object 7" descr="object 7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36169" y="1950"/>
              <a:ext cx="119664" cy="1138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8" name="object 8" descr="object 8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79638" y="1945"/>
              <a:ext cx="94951" cy="1138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9" name="object 9" descr="object 9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98303" y="1383"/>
              <a:ext cx="229668" cy="1143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42" name="object 10"/>
          <p:cNvGrpSpPr/>
          <p:nvPr/>
        </p:nvGrpSpPr>
        <p:grpSpPr>
          <a:xfrm>
            <a:off x="16418343" y="1282107"/>
            <a:ext cx="1632996" cy="117708"/>
            <a:chOff x="0" y="0"/>
            <a:chExt cx="1632994" cy="117706"/>
          </a:xfrm>
        </p:grpSpPr>
        <p:pic>
          <p:nvPicPr>
            <p:cNvPr id="131" name="object 11" descr="object 11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1939"/>
              <a:ext cx="197207" cy="115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2" name="object 12" descr="object 12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20143" y="1383"/>
              <a:ext cx="258233" cy="1161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3" name="object 13" descr="object 13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01317" y="1939"/>
              <a:ext cx="424438" cy="115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41" name="object 14"/>
            <p:cNvGrpSpPr/>
            <p:nvPr/>
          </p:nvGrpSpPr>
          <p:grpSpPr>
            <a:xfrm>
              <a:off x="948678" y="0"/>
              <a:ext cx="684317" cy="117707"/>
              <a:chOff x="0" y="0"/>
              <a:chExt cx="684316" cy="117706"/>
            </a:xfrm>
          </p:grpSpPr>
          <p:sp>
            <p:nvSpPr>
              <p:cNvPr id="134" name="Shape"/>
              <p:cNvSpPr/>
              <p:nvPr/>
            </p:nvSpPr>
            <p:spPr>
              <a:xfrm>
                <a:off x="-1" y="1943"/>
                <a:ext cx="86832" cy="113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7498"/>
                    </a:moveTo>
                    <a:lnTo>
                      <a:pt x="20943" y="5001"/>
                    </a:lnTo>
                    <a:lnTo>
                      <a:pt x="20820" y="4531"/>
                    </a:lnTo>
                    <a:lnTo>
                      <a:pt x="18672" y="2152"/>
                    </a:lnTo>
                    <a:lnTo>
                      <a:pt x="15439" y="574"/>
                    </a:lnTo>
                    <a:lnTo>
                      <a:pt x="13190" y="255"/>
                    </a:lnTo>
                    <a:lnTo>
                      <a:pt x="13190" y="8951"/>
                    </a:lnTo>
                    <a:lnTo>
                      <a:pt x="11933" y="9997"/>
                    </a:lnTo>
                    <a:lnTo>
                      <a:pt x="8657" y="9997"/>
                    </a:lnTo>
                    <a:lnTo>
                      <a:pt x="8657" y="5001"/>
                    </a:lnTo>
                    <a:lnTo>
                      <a:pt x="11933" y="5001"/>
                    </a:lnTo>
                    <a:lnTo>
                      <a:pt x="13190" y="6050"/>
                    </a:lnTo>
                    <a:lnTo>
                      <a:pt x="13190" y="255"/>
                    </a:lnTo>
                    <a:lnTo>
                      <a:pt x="11408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8657" y="21600"/>
                    </a:lnTo>
                    <a:lnTo>
                      <a:pt x="8657" y="14999"/>
                    </a:lnTo>
                    <a:lnTo>
                      <a:pt x="11408" y="14999"/>
                    </a:lnTo>
                    <a:lnTo>
                      <a:pt x="15439" y="14425"/>
                    </a:lnTo>
                    <a:lnTo>
                      <a:pt x="18672" y="12844"/>
                    </a:lnTo>
                    <a:lnTo>
                      <a:pt x="20820" y="10467"/>
                    </a:lnTo>
                    <a:lnTo>
                      <a:pt x="20943" y="9997"/>
                    </a:lnTo>
                    <a:lnTo>
                      <a:pt x="21600" y="749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35" name="Shape"/>
              <p:cNvSpPr/>
              <p:nvPr/>
            </p:nvSpPr>
            <p:spPr>
              <a:xfrm>
                <a:off x="95350" y="1384"/>
                <a:ext cx="85195" cy="1143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5760"/>
                    </a:lnTo>
                    <a:lnTo>
                      <a:pt x="6389" y="5760"/>
                    </a:lnTo>
                    <a:lnTo>
                      <a:pt x="6389" y="21600"/>
                    </a:lnTo>
                    <a:lnTo>
                      <a:pt x="15208" y="21600"/>
                    </a:lnTo>
                    <a:lnTo>
                      <a:pt x="15208" y="5760"/>
                    </a:lnTo>
                    <a:lnTo>
                      <a:pt x="21600" y="576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36" name="Shape"/>
              <p:cNvSpPr/>
              <p:nvPr/>
            </p:nvSpPr>
            <p:spPr>
              <a:xfrm>
                <a:off x="189191" y="0"/>
                <a:ext cx="88610" cy="1177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4650"/>
                    </a:moveTo>
                    <a:lnTo>
                      <a:pt x="12761" y="8024"/>
                    </a:lnTo>
                    <a:lnTo>
                      <a:pt x="9631" y="7488"/>
                    </a:lnTo>
                    <a:lnTo>
                      <a:pt x="9077" y="6831"/>
                    </a:lnTo>
                    <a:lnTo>
                      <a:pt x="9077" y="5577"/>
                    </a:lnTo>
                    <a:lnTo>
                      <a:pt x="9789" y="5074"/>
                    </a:lnTo>
                    <a:lnTo>
                      <a:pt x="12486" y="5074"/>
                    </a:lnTo>
                    <a:lnTo>
                      <a:pt x="14464" y="5878"/>
                    </a:lnTo>
                    <a:lnTo>
                      <a:pt x="16288" y="7013"/>
                    </a:lnTo>
                    <a:lnTo>
                      <a:pt x="20176" y="2655"/>
                    </a:lnTo>
                    <a:lnTo>
                      <a:pt x="18049" y="1547"/>
                    </a:lnTo>
                    <a:lnTo>
                      <a:pt x="15656" y="711"/>
                    </a:lnTo>
                    <a:lnTo>
                      <a:pt x="13083" y="184"/>
                    </a:lnTo>
                    <a:lnTo>
                      <a:pt x="10424" y="0"/>
                    </a:lnTo>
                    <a:lnTo>
                      <a:pt x="6498" y="513"/>
                    </a:lnTo>
                    <a:lnTo>
                      <a:pt x="3384" y="1925"/>
                    </a:lnTo>
                    <a:lnTo>
                      <a:pt x="1334" y="4053"/>
                    </a:lnTo>
                    <a:lnTo>
                      <a:pt x="595" y="6714"/>
                    </a:lnTo>
                    <a:lnTo>
                      <a:pt x="1220" y="9015"/>
                    </a:lnTo>
                    <a:lnTo>
                      <a:pt x="2944" y="10849"/>
                    </a:lnTo>
                    <a:lnTo>
                      <a:pt x="5545" y="12196"/>
                    </a:lnTo>
                    <a:lnTo>
                      <a:pt x="8799" y="13040"/>
                    </a:lnTo>
                    <a:lnTo>
                      <a:pt x="12405" y="13636"/>
                    </a:lnTo>
                    <a:lnTo>
                      <a:pt x="13120" y="14335"/>
                    </a:lnTo>
                    <a:lnTo>
                      <a:pt x="13120" y="15843"/>
                    </a:lnTo>
                    <a:lnTo>
                      <a:pt x="12207" y="16408"/>
                    </a:lnTo>
                    <a:lnTo>
                      <a:pt x="10981" y="16408"/>
                    </a:lnTo>
                    <a:lnTo>
                      <a:pt x="9179" y="16244"/>
                    </a:lnTo>
                    <a:lnTo>
                      <a:pt x="7387" y="15773"/>
                    </a:lnTo>
                    <a:lnTo>
                      <a:pt x="5678" y="15030"/>
                    </a:lnTo>
                    <a:lnTo>
                      <a:pt x="4124" y="14051"/>
                    </a:lnTo>
                    <a:lnTo>
                      <a:pt x="0" y="18288"/>
                    </a:lnTo>
                    <a:lnTo>
                      <a:pt x="2177" y="19675"/>
                    </a:lnTo>
                    <a:lnTo>
                      <a:pt x="4712" y="20717"/>
                    </a:lnTo>
                    <a:lnTo>
                      <a:pt x="7601" y="21372"/>
                    </a:lnTo>
                    <a:lnTo>
                      <a:pt x="10823" y="21600"/>
                    </a:lnTo>
                    <a:lnTo>
                      <a:pt x="15300" y="21055"/>
                    </a:lnTo>
                    <a:lnTo>
                      <a:pt x="18693" y="19568"/>
                    </a:lnTo>
                    <a:lnTo>
                      <a:pt x="20845" y="17361"/>
                    </a:lnTo>
                    <a:lnTo>
                      <a:pt x="21600" y="1465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37" name="Shape"/>
              <p:cNvSpPr/>
              <p:nvPr/>
            </p:nvSpPr>
            <p:spPr>
              <a:xfrm>
                <a:off x="284035" y="1384"/>
                <a:ext cx="85194" cy="1143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5760"/>
                    </a:lnTo>
                    <a:lnTo>
                      <a:pt x="6389" y="5760"/>
                    </a:lnTo>
                    <a:lnTo>
                      <a:pt x="6389" y="21600"/>
                    </a:lnTo>
                    <a:lnTo>
                      <a:pt x="15208" y="21600"/>
                    </a:lnTo>
                    <a:lnTo>
                      <a:pt x="15208" y="5760"/>
                    </a:lnTo>
                    <a:lnTo>
                      <a:pt x="21600" y="576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38" name="Shape"/>
              <p:cNvSpPr/>
              <p:nvPr/>
            </p:nvSpPr>
            <p:spPr>
              <a:xfrm>
                <a:off x="366165" y="1955"/>
                <a:ext cx="111851" cy="113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20342" y="17804"/>
                    </a:lnTo>
                    <a:lnTo>
                      <a:pt x="18728" y="12930"/>
                    </a:lnTo>
                    <a:lnTo>
                      <a:pt x="16682" y="6759"/>
                    </a:lnTo>
                    <a:lnTo>
                      <a:pt x="14443" y="0"/>
                    </a:lnTo>
                    <a:lnTo>
                      <a:pt x="12449" y="0"/>
                    </a:lnTo>
                    <a:lnTo>
                      <a:pt x="12449" y="12930"/>
                    </a:lnTo>
                    <a:lnTo>
                      <a:pt x="9153" y="12930"/>
                    </a:lnTo>
                    <a:lnTo>
                      <a:pt x="10801" y="6759"/>
                    </a:lnTo>
                    <a:lnTo>
                      <a:pt x="12449" y="12930"/>
                    </a:lnTo>
                    <a:lnTo>
                      <a:pt x="12449" y="0"/>
                    </a:lnTo>
                    <a:lnTo>
                      <a:pt x="7159" y="0"/>
                    </a:lnTo>
                    <a:lnTo>
                      <a:pt x="0" y="21600"/>
                    </a:lnTo>
                    <a:lnTo>
                      <a:pt x="6843" y="21600"/>
                    </a:lnTo>
                    <a:lnTo>
                      <a:pt x="7848" y="17804"/>
                    </a:lnTo>
                    <a:lnTo>
                      <a:pt x="13737" y="17804"/>
                    </a:lnTo>
                    <a:lnTo>
                      <a:pt x="14755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39" name="Shape"/>
              <p:cNvSpPr/>
              <p:nvPr/>
            </p:nvSpPr>
            <p:spPr>
              <a:xfrm>
                <a:off x="489546" y="1943"/>
                <a:ext cx="101933" cy="113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0802"/>
                    </a:moveTo>
                    <a:lnTo>
                      <a:pt x="20709" y="6445"/>
                    </a:lnTo>
                    <a:lnTo>
                      <a:pt x="20149" y="5681"/>
                    </a:lnTo>
                    <a:lnTo>
                      <a:pt x="18217" y="3030"/>
                    </a:lnTo>
                    <a:lnTo>
                      <a:pt x="14393" y="800"/>
                    </a:lnTo>
                    <a:lnTo>
                      <a:pt x="14231" y="776"/>
                    </a:lnTo>
                    <a:lnTo>
                      <a:pt x="14231" y="10802"/>
                    </a:lnTo>
                    <a:lnTo>
                      <a:pt x="13855" y="12928"/>
                    </a:lnTo>
                    <a:lnTo>
                      <a:pt x="12778" y="14541"/>
                    </a:lnTo>
                    <a:lnTo>
                      <a:pt x="11075" y="15565"/>
                    </a:lnTo>
                    <a:lnTo>
                      <a:pt x="8819" y="15922"/>
                    </a:lnTo>
                    <a:lnTo>
                      <a:pt x="7374" y="15922"/>
                    </a:lnTo>
                    <a:lnTo>
                      <a:pt x="7374" y="5681"/>
                    </a:lnTo>
                    <a:lnTo>
                      <a:pt x="8819" y="5681"/>
                    </a:lnTo>
                    <a:lnTo>
                      <a:pt x="11075" y="6037"/>
                    </a:lnTo>
                    <a:lnTo>
                      <a:pt x="12778" y="7059"/>
                    </a:lnTo>
                    <a:lnTo>
                      <a:pt x="13855" y="8674"/>
                    </a:lnTo>
                    <a:lnTo>
                      <a:pt x="14231" y="10802"/>
                    </a:lnTo>
                    <a:lnTo>
                      <a:pt x="14231" y="776"/>
                    </a:lnTo>
                    <a:lnTo>
                      <a:pt x="9508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9508" y="21600"/>
                    </a:lnTo>
                    <a:lnTo>
                      <a:pt x="14393" y="20802"/>
                    </a:lnTo>
                    <a:lnTo>
                      <a:pt x="18217" y="18573"/>
                    </a:lnTo>
                    <a:lnTo>
                      <a:pt x="20152" y="15922"/>
                    </a:lnTo>
                    <a:lnTo>
                      <a:pt x="20709" y="15158"/>
                    </a:lnTo>
                    <a:lnTo>
                      <a:pt x="21600" y="1080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0" name="Shape"/>
              <p:cNvSpPr/>
              <p:nvPr/>
            </p:nvSpPr>
            <p:spPr>
              <a:xfrm>
                <a:off x="599123" y="1384"/>
                <a:ext cx="85194" cy="1143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5760"/>
                    </a:lnTo>
                    <a:lnTo>
                      <a:pt x="6389" y="5760"/>
                    </a:lnTo>
                    <a:lnTo>
                      <a:pt x="6389" y="21600"/>
                    </a:lnTo>
                    <a:lnTo>
                      <a:pt x="15208" y="21600"/>
                    </a:lnTo>
                    <a:lnTo>
                      <a:pt x="15208" y="5760"/>
                    </a:lnTo>
                    <a:lnTo>
                      <a:pt x="21600" y="576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50" name="object 15"/>
          <p:cNvGrpSpPr/>
          <p:nvPr/>
        </p:nvGrpSpPr>
        <p:grpSpPr>
          <a:xfrm>
            <a:off x="18137544" y="1047094"/>
            <a:ext cx="919471" cy="587748"/>
            <a:chOff x="0" y="0"/>
            <a:chExt cx="919470" cy="587746"/>
          </a:xfrm>
        </p:grpSpPr>
        <p:grpSp>
          <p:nvGrpSpPr>
            <p:cNvPr id="145" name="object 16"/>
            <p:cNvGrpSpPr/>
            <p:nvPr/>
          </p:nvGrpSpPr>
          <p:grpSpPr>
            <a:xfrm>
              <a:off x="-1" y="-1"/>
              <a:ext cx="919472" cy="587748"/>
              <a:chOff x="0" y="0"/>
              <a:chExt cx="919470" cy="587746"/>
            </a:xfrm>
          </p:grpSpPr>
          <p:sp>
            <p:nvSpPr>
              <p:cNvPr id="143" name="Shape"/>
              <p:cNvSpPr/>
              <p:nvPr/>
            </p:nvSpPr>
            <p:spPr>
              <a:xfrm>
                <a:off x="0" y="482"/>
                <a:ext cx="296813" cy="550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8159"/>
                    </a:moveTo>
                    <a:lnTo>
                      <a:pt x="20708" y="5717"/>
                    </a:lnTo>
                    <a:lnTo>
                      <a:pt x="18455" y="3443"/>
                    </a:lnTo>
                    <a:lnTo>
                      <a:pt x="16026" y="2040"/>
                    </a:lnTo>
                    <a:lnTo>
                      <a:pt x="13178" y="993"/>
                    </a:lnTo>
                    <a:lnTo>
                      <a:pt x="10031" y="310"/>
                    </a:lnTo>
                    <a:lnTo>
                      <a:pt x="6706" y="0"/>
                    </a:lnTo>
                    <a:lnTo>
                      <a:pt x="3323" y="72"/>
                    </a:lnTo>
                    <a:lnTo>
                      <a:pt x="0" y="536"/>
                    </a:lnTo>
                    <a:lnTo>
                      <a:pt x="0" y="7337"/>
                    </a:lnTo>
                    <a:lnTo>
                      <a:pt x="2372" y="6381"/>
                    </a:lnTo>
                    <a:lnTo>
                      <a:pt x="4274" y="5882"/>
                    </a:lnTo>
                    <a:lnTo>
                      <a:pt x="8271" y="6101"/>
                    </a:lnTo>
                    <a:lnTo>
                      <a:pt x="10853" y="7855"/>
                    </a:lnTo>
                    <a:lnTo>
                      <a:pt x="10990" y="8971"/>
                    </a:lnTo>
                    <a:lnTo>
                      <a:pt x="10328" y="10028"/>
                    </a:lnTo>
                    <a:lnTo>
                      <a:pt x="8904" y="10893"/>
                    </a:lnTo>
                    <a:lnTo>
                      <a:pt x="0" y="14480"/>
                    </a:lnTo>
                    <a:lnTo>
                      <a:pt x="0" y="21600"/>
                    </a:lnTo>
                    <a:lnTo>
                      <a:pt x="2506" y="20621"/>
                    </a:lnTo>
                    <a:lnTo>
                      <a:pt x="5934" y="19252"/>
                    </a:lnTo>
                    <a:lnTo>
                      <a:pt x="12775" y="16483"/>
                    </a:lnTo>
                    <a:lnTo>
                      <a:pt x="12712" y="16181"/>
                    </a:lnTo>
                    <a:lnTo>
                      <a:pt x="12678" y="15874"/>
                    </a:lnTo>
                    <a:lnTo>
                      <a:pt x="12678" y="15563"/>
                    </a:lnTo>
                    <a:lnTo>
                      <a:pt x="13102" y="13646"/>
                    </a:lnTo>
                    <a:lnTo>
                      <a:pt x="14305" y="11893"/>
                    </a:lnTo>
                    <a:lnTo>
                      <a:pt x="16189" y="10359"/>
                    </a:lnTo>
                    <a:lnTo>
                      <a:pt x="18654" y="9097"/>
                    </a:lnTo>
                    <a:lnTo>
                      <a:pt x="21600" y="815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4" name="Shape"/>
              <p:cNvSpPr/>
              <p:nvPr/>
            </p:nvSpPr>
            <p:spPr>
              <a:xfrm>
                <a:off x="422262" y="0"/>
                <a:ext cx="497209" cy="5877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4041"/>
                    </a:moveTo>
                    <a:lnTo>
                      <a:pt x="21364" y="12308"/>
                    </a:lnTo>
                    <a:lnTo>
                      <a:pt x="20692" y="10717"/>
                    </a:lnTo>
                    <a:lnTo>
                      <a:pt x="19637" y="9314"/>
                    </a:lnTo>
                    <a:lnTo>
                      <a:pt x="18253" y="8144"/>
                    </a:lnTo>
                    <a:lnTo>
                      <a:pt x="16594" y="7251"/>
                    </a:lnTo>
                    <a:lnTo>
                      <a:pt x="14714" y="6683"/>
                    </a:lnTo>
                    <a:lnTo>
                      <a:pt x="12692" y="6486"/>
                    </a:lnTo>
                    <a:lnTo>
                      <a:pt x="12634" y="6143"/>
                    </a:lnTo>
                    <a:lnTo>
                      <a:pt x="12313" y="5373"/>
                    </a:lnTo>
                    <a:lnTo>
                      <a:pt x="18638" y="5373"/>
                    </a:lnTo>
                    <a:lnTo>
                      <a:pt x="18638" y="0"/>
                    </a:lnTo>
                    <a:lnTo>
                      <a:pt x="10531" y="0"/>
                    </a:lnTo>
                    <a:lnTo>
                      <a:pt x="10531" y="2803"/>
                    </a:lnTo>
                    <a:lnTo>
                      <a:pt x="9567" y="1929"/>
                    </a:lnTo>
                    <a:lnTo>
                      <a:pt x="7867" y="948"/>
                    </a:lnTo>
                    <a:lnTo>
                      <a:pt x="5988" y="308"/>
                    </a:lnTo>
                    <a:lnTo>
                      <a:pt x="4003" y="18"/>
                    </a:lnTo>
                    <a:lnTo>
                      <a:pt x="1983" y="85"/>
                    </a:lnTo>
                    <a:lnTo>
                      <a:pt x="0" y="519"/>
                    </a:lnTo>
                    <a:lnTo>
                      <a:pt x="0" y="6891"/>
                    </a:lnTo>
                    <a:lnTo>
                      <a:pt x="1416" y="5996"/>
                    </a:lnTo>
                    <a:lnTo>
                      <a:pt x="2551" y="5528"/>
                    </a:lnTo>
                    <a:lnTo>
                      <a:pt x="4937" y="5733"/>
                    </a:lnTo>
                    <a:lnTo>
                      <a:pt x="6468" y="7344"/>
                    </a:lnTo>
                    <a:lnTo>
                      <a:pt x="6570" y="8355"/>
                    </a:lnTo>
                    <a:lnTo>
                      <a:pt x="6223" y="9323"/>
                    </a:lnTo>
                    <a:lnTo>
                      <a:pt x="5448" y="10134"/>
                    </a:lnTo>
                    <a:lnTo>
                      <a:pt x="6171" y="11125"/>
                    </a:lnTo>
                    <a:lnTo>
                      <a:pt x="6710" y="12209"/>
                    </a:lnTo>
                    <a:lnTo>
                      <a:pt x="7047" y="13371"/>
                    </a:lnTo>
                    <a:lnTo>
                      <a:pt x="7164" y="14597"/>
                    </a:lnTo>
                    <a:lnTo>
                      <a:pt x="7156" y="14910"/>
                    </a:lnTo>
                    <a:lnTo>
                      <a:pt x="7133" y="15220"/>
                    </a:lnTo>
                    <a:lnTo>
                      <a:pt x="7096" y="15527"/>
                    </a:lnTo>
                    <a:lnTo>
                      <a:pt x="7045" y="15830"/>
                    </a:lnTo>
                    <a:lnTo>
                      <a:pt x="9062" y="14541"/>
                    </a:lnTo>
                    <a:lnTo>
                      <a:pt x="10489" y="13438"/>
                    </a:lnTo>
                    <a:lnTo>
                      <a:pt x="11593" y="12155"/>
                    </a:lnTo>
                    <a:lnTo>
                      <a:pt x="11757" y="11856"/>
                    </a:lnTo>
                    <a:lnTo>
                      <a:pt x="12665" y="11856"/>
                    </a:lnTo>
                    <a:lnTo>
                      <a:pt x="13671" y="12027"/>
                    </a:lnTo>
                    <a:lnTo>
                      <a:pt x="14492" y="12495"/>
                    </a:lnTo>
                    <a:lnTo>
                      <a:pt x="15046" y="13190"/>
                    </a:lnTo>
                    <a:lnTo>
                      <a:pt x="15249" y="14041"/>
                    </a:lnTo>
                    <a:lnTo>
                      <a:pt x="15046" y="14892"/>
                    </a:lnTo>
                    <a:lnTo>
                      <a:pt x="14492" y="15587"/>
                    </a:lnTo>
                    <a:lnTo>
                      <a:pt x="13671" y="16055"/>
                    </a:lnTo>
                    <a:lnTo>
                      <a:pt x="12665" y="16227"/>
                    </a:lnTo>
                    <a:lnTo>
                      <a:pt x="10530" y="16227"/>
                    </a:lnTo>
                    <a:lnTo>
                      <a:pt x="10530" y="21600"/>
                    </a:lnTo>
                    <a:lnTo>
                      <a:pt x="12665" y="21600"/>
                    </a:lnTo>
                    <a:lnTo>
                      <a:pt x="14714" y="21400"/>
                    </a:lnTo>
                    <a:lnTo>
                      <a:pt x="16594" y="20832"/>
                    </a:lnTo>
                    <a:lnTo>
                      <a:pt x="18253" y="19939"/>
                    </a:lnTo>
                    <a:lnTo>
                      <a:pt x="19637" y="18769"/>
                    </a:lnTo>
                    <a:lnTo>
                      <a:pt x="20692" y="17365"/>
                    </a:lnTo>
                    <a:lnTo>
                      <a:pt x="21364" y="15774"/>
                    </a:lnTo>
                    <a:lnTo>
                      <a:pt x="21600" y="1404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146" name="object 17" descr="object 17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73034" y="291753"/>
              <a:ext cx="186299" cy="2110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49" name="object 18"/>
            <p:cNvGrpSpPr/>
            <p:nvPr/>
          </p:nvGrpSpPr>
          <p:grpSpPr>
            <a:xfrm>
              <a:off x="190715" y="207136"/>
              <a:ext cx="380102" cy="380116"/>
              <a:chOff x="0" y="0"/>
              <a:chExt cx="380101" cy="380114"/>
            </a:xfrm>
          </p:grpSpPr>
          <p:sp>
            <p:nvSpPr>
              <p:cNvPr id="147" name="Shape"/>
              <p:cNvSpPr/>
              <p:nvPr/>
            </p:nvSpPr>
            <p:spPr>
              <a:xfrm>
                <a:off x="-1" y="-1"/>
                <a:ext cx="312158" cy="335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842"/>
                    </a:moveTo>
                    <a:lnTo>
                      <a:pt x="18995" y="1263"/>
                    </a:lnTo>
                    <a:lnTo>
                      <a:pt x="16157" y="319"/>
                    </a:lnTo>
                    <a:lnTo>
                      <a:pt x="13419" y="0"/>
                    </a:lnTo>
                    <a:lnTo>
                      <a:pt x="11408" y="109"/>
                    </a:lnTo>
                    <a:lnTo>
                      <a:pt x="7534" y="1168"/>
                    </a:lnTo>
                    <a:lnTo>
                      <a:pt x="5140" y="2507"/>
                    </a:lnTo>
                    <a:lnTo>
                      <a:pt x="3053" y="4352"/>
                    </a:lnTo>
                    <a:lnTo>
                      <a:pt x="1431" y="6622"/>
                    </a:lnTo>
                    <a:lnTo>
                      <a:pt x="416" y="9091"/>
                    </a:lnTo>
                    <a:lnTo>
                      <a:pt x="0" y="11665"/>
                    </a:lnTo>
                    <a:lnTo>
                      <a:pt x="170" y="14250"/>
                    </a:lnTo>
                    <a:lnTo>
                      <a:pt x="735" y="16296"/>
                    </a:lnTo>
                    <a:lnTo>
                      <a:pt x="1675" y="18236"/>
                    </a:lnTo>
                    <a:lnTo>
                      <a:pt x="2991" y="20021"/>
                    </a:lnTo>
                    <a:lnTo>
                      <a:pt x="4677" y="21600"/>
                    </a:lnTo>
                    <a:lnTo>
                      <a:pt x="7632" y="18322"/>
                    </a:lnTo>
                    <a:lnTo>
                      <a:pt x="6011" y="16634"/>
                    </a:lnTo>
                    <a:lnTo>
                      <a:pt x="5002" y="14658"/>
                    </a:lnTo>
                    <a:lnTo>
                      <a:pt x="4613" y="12524"/>
                    </a:lnTo>
                    <a:lnTo>
                      <a:pt x="4847" y="10362"/>
                    </a:lnTo>
                    <a:lnTo>
                      <a:pt x="5120" y="9499"/>
                    </a:lnTo>
                    <a:lnTo>
                      <a:pt x="6578" y="7101"/>
                    </a:lnTo>
                    <a:lnTo>
                      <a:pt x="6790" y="6918"/>
                    </a:lnTo>
                    <a:lnTo>
                      <a:pt x="6892" y="6817"/>
                    </a:lnTo>
                    <a:lnTo>
                      <a:pt x="9534" y="5025"/>
                    </a:lnTo>
                    <a:lnTo>
                      <a:pt x="12608" y="4289"/>
                    </a:lnTo>
                    <a:lnTo>
                      <a:pt x="15763" y="4642"/>
                    </a:lnTo>
                    <a:lnTo>
                      <a:pt x="18645" y="6120"/>
                    </a:lnTo>
                    <a:lnTo>
                      <a:pt x="21600" y="284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8" name="Shape"/>
              <p:cNvSpPr/>
              <p:nvPr/>
            </p:nvSpPr>
            <p:spPr>
              <a:xfrm>
                <a:off x="67589" y="44183"/>
                <a:ext cx="312513" cy="3359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9158"/>
                    </a:moveTo>
                    <a:lnTo>
                      <a:pt x="21288" y="6710"/>
                    </a:lnTo>
                    <a:lnTo>
                      <a:pt x="20118" y="3734"/>
                    </a:lnTo>
                    <a:lnTo>
                      <a:pt x="18161" y="1127"/>
                    </a:lnTo>
                    <a:lnTo>
                      <a:pt x="16904" y="0"/>
                    </a:lnTo>
                    <a:lnTo>
                      <a:pt x="13952" y="3275"/>
                    </a:lnTo>
                    <a:lnTo>
                      <a:pt x="14818" y="4057"/>
                    </a:lnTo>
                    <a:lnTo>
                      <a:pt x="15547" y="4933"/>
                    </a:lnTo>
                    <a:lnTo>
                      <a:pt x="16711" y="7344"/>
                    </a:lnTo>
                    <a:lnTo>
                      <a:pt x="16976" y="8678"/>
                    </a:lnTo>
                    <a:lnTo>
                      <a:pt x="16959" y="10250"/>
                    </a:lnTo>
                    <a:lnTo>
                      <a:pt x="16617" y="11766"/>
                    </a:lnTo>
                    <a:lnTo>
                      <a:pt x="15962" y="13190"/>
                    </a:lnTo>
                    <a:lnTo>
                      <a:pt x="15007" y="14487"/>
                    </a:lnTo>
                    <a:lnTo>
                      <a:pt x="16611" y="15741"/>
                    </a:lnTo>
                    <a:lnTo>
                      <a:pt x="15006" y="14487"/>
                    </a:lnTo>
                    <a:lnTo>
                      <a:pt x="14316" y="15162"/>
                    </a:lnTo>
                    <a:lnTo>
                      <a:pt x="13559" y="15740"/>
                    </a:lnTo>
                    <a:lnTo>
                      <a:pt x="12747" y="16226"/>
                    </a:lnTo>
                    <a:lnTo>
                      <a:pt x="11892" y="16624"/>
                    </a:lnTo>
                    <a:lnTo>
                      <a:pt x="9639" y="17225"/>
                    </a:lnTo>
                    <a:lnTo>
                      <a:pt x="7305" y="17243"/>
                    </a:lnTo>
                    <a:lnTo>
                      <a:pt x="5030" y="16664"/>
                    </a:lnTo>
                    <a:lnTo>
                      <a:pt x="2952" y="15469"/>
                    </a:lnTo>
                    <a:lnTo>
                      <a:pt x="0" y="18743"/>
                    </a:lnTo>
                    <a:lnTo>
                      <a:pt x="1936" y="19999"/>
                    </a:lnTo>
                    <a:lnTo>
                      <a:pt x="4024" y="20891"/>
                    </a:lnTo>
                    <a:lnTo>
                      <a:pt x="6210" y="21424"/>
                    </a:lnTo>
                    <a:lnTo>
                      <a:pt x="8443" y="21600"/>
                    </a:lnTo>
                    <a:lnTo>
                      <a:pt x="11237" y="21323"/>
                    </a:lnTo>
                    <a:lnTo>
                      <a:pt x="13918" y="20497"/>
                    </a:lnTo>
                    <a:lnTo>
                      <a:pt x="16382" y="19131"/>
                    </a:lnTo>
                    <a:lnTo>
                      <a:pt x="18526" y="17234"/>
                    </a:lnTo>
                    <a:lnTo>
                      <a:pt x="19530" y="15965"/>
                    </a:lnTo>
                    <a:lnTo>
                      <a:pt x="20339" y="14604"/>
                    </a:lnTo>
                    <a:lnTo>
                      <a:pt x="20952" y="13168"/>
                    </a:lnTo>
                    <a:lnTo>
                      <a:pt x="21365" y="11671"/>
                    </a:lnTo>
                    <a:lnTo>
                      <a:pt x="21503" y="10844"/>
                    </a:lnTo>
                    <a:lnTo>
                      <a:pt x="21582" y="10005"/>
                    </a:lnTo>
                    <a:lnTo>
                      <a:pt x="21600" y="915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58" name="object 19"/>
          <p:cNvGrpSpPr/>
          <p:nvPr/>
        </p:nvGrpSpPr>
        <p:grpSpPr>
          <a:xfrm>
            <a:off x="17307968" y="1458334"/>
            <a:ext cx="743003" cy="117708"/>
            <a:chOff x="0" y="0"/>
            <a:chExt cx="743001" cy="117706"/>
          </a:xfrm>
        </p:grpSpPr>
        <p:pic>
          <p:nvPicPr>
            <p:cNvPr id="151" name="object 20" descr="object 20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1943"/>
              <a:ext cx="186466" cy="115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57" name="object 21"/>
            <p:cNvGrpSpPr/>
            <p:nvPr/>
          </p:nvGrpSpPr>
          <p:grpSpPr>
            <a:xfrm>
              <a:off x="209370" y="0"/>
              <a:ext cx="533632" cy="117707"/>
              <a:chOff x="0" y="0"/>
              <a:chExt cx="533631" cy="117706"/>
            </a:xfrm>
          </p:grpSpPr>
          <p:sp>
            <p:nvSpPr>
              <p:cNvPr id="152" name="Shape"/>
              <p:cNvSpPr/>
              <p:nvPr/>
            </p:nvSpPr>
            <p:spPr>
              <a:xfrm>
                <a:off x="0" y="1955"/>
                <a:ext cx="90565" cy="113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7120" y="14378"/>
                    </a:lnTo>
                    <a:lnTo>
                      <a:pt x="16420" y="13255"/>
                    </a:lnTo>
                    <a:lnTo>
                      <a:pt x="18189" y="12161"/>
                    </a:lnTo>
                    <a:lnTo>
                      <a:pt x="19540" y="10760"/>
                    </a:lnTo>
                    <a:lnTo>
                      <a:pt x="20028" y="9813"/>
                    </a:lnTo>
                    <a:lnTo>
                      <a:pt x="20404" y="9090"/>
                    </a:lnTo>
                    <a:lnTo>
                      <a:pt x="17886" y="1998"/>
                    </a:lnTo>
                    <a:lnTo>
                      <a:pt x="12643" y="234"/>
                    </a:lnTo>
                    <a:lnTo>
                      <a:pt x="12643" y="8827"/>
                    </a:lnTo>
                    <a:lnTo>
                      <a:pt x="11441" y="9813"/>
                    </a:lnTo>
                    <a:lnTo>
                      <a:pt x="8142" y="9813"/>
                    </a:lnTo>
                    <a:lnTo>
                      <a:pt x="8142" y="4999"/>
                    </a:lnTo>
                    <a:lnTo>
                      <a:pt x="11441" y="4999"/>
                    </a:lnTo>
                    <a:lnTo>
                      <a:pt x="12643" y="5985"/>
                    </a:lnTo>
                    <a:lnTo>
                      <a:pt x="12643" y="234"/>
                    </a:lnTo>
                    <a:lnTo>
                      <a:pt x="10935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8142" y="21600"/>
                    </a:lnTo>
                    <a:lnTo>
                      <a:pt x="8142" y="14378"/>
                    </a:lnTo>
                    <a:lnTo>
                      <a:pt x="8687" y="14378"/>
                    </a:lnTo>
                    <a:lnTo>
                      <a:pt x="1268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53" name="Shape"/>
              <p:cNvSpPr/>
              <p:nvPr/>
            </p:nvSpPr>
            <p:spPr>
              <a:xfrm>
                <a:off x="98907" y="11"/>
                <a:ext cx="124526" cy="1176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0801"/>
                    </a:moveTo>
                    <a:lnTo>
                      <a:pt x="20774" y="6545"/>
                    </a:lnTo>
                    <a:lnTo>
                      <a:pt x="20071" y="5487"/>
                    </a:lnTo>
                    <a:lnTo>
                      <a:pt x="18494" y="3116"/>
                    </a:lnTo>
                    <a:lnTo>
                      <a:pt x="15566" y="1163"/>
                    </a:lnTo>
                    <a:lnTo>
                      <a:pt x="15566" y="10801"/>
                    </a:lnTo>
                    <a:lnTo>
                      <a:pt x="15207" y="12915"/>
                    </a:lnTo>
                    <a:lnTo>
                      <a:pt x="14209" y="14598"/>
                    </a:lnTo>
                    <a:lnTo>
                      <a:pt x="12700" y="15710"/>
                    </a:lnTo>
                    <a:lnTo>
                      <a:pt x="10799" y="16113"/>
                    </a:lnTo>
                    <a:lnTo>
                      <a:pt x="8902" y="15710"/>
                    </a:lnTo>
                    <a:lnTo>
                      <a:pt x="7391" y="14598"/>
                    </a:lnTo>
                    <a:lnTo>
                      <a:pt x="6395" y="12915"/>
                    </a:lnTo>
                    <a:lnTo>
                      <a:pt x="6036" y="10801"/>
                    </a:lnTo>
                    <a:lnTo>
                      <a:pt x="6395" y="8687"/>
                    </a:lnTo>
                    <a:lnTo>
                      <a:pt x="7391" y="7002"/>
                    </a:lnTo>
                    <a:lnTo>
                      <a:pt x="8902" y="5890"/>
                    </a:lnTo>
                    <a:lnTo>
                      <a:pt x="10799" y="5487"/>
                    </a:lnTo>
                    <a:lnTo>
                      <a:pt x="12700" y="5890"/>
                    </a:lnTo>
                    <a:lnTo>
                      <a:pt x="14209" y="7002"/>
                    </a:lnTo>
                    <a:lnTo>
                      <a:pt x="15207" y="8687"/>
                    </a:lnTo>
                    <a:lnTo>
                      <a:pt x="15566" y="10801"/>
                    </a:lnTo>
                    <a:lnTo>
                      <a:pt x="15566" y="1163"/>
                    </a:lnTo>
                    <a:lnTo>
                      <a:pt x="15068" y="830"/>
                    </a:lnTo>
                    <a:lnTo>
                      <a:pt x="10799" y="0"/>
                    </a:lnTo>
                    <a:lnTo>
                      <a:pt x="6530" y="830"/>
                    </a:lnTo>
                    <a:lnTo>
                      <a:pt x="3104" y="3116"/>
                    </a:lnTo>
                    <a:lnTo>
                      <a:pt x="826" y="6545"/>
                    </a:lnTo>
                    <a:lnTo>
                      <a:pt x="0" y="10801"/>
                    </a:lnTo>
                    <a:lnTo>
                      <a:pt x="826" y="15055"/>
                    </a:lnTo>
                    <a:lnTo>
                      <a:pt x="3104" y="18484"/>
                    </a:lnTo>
                    <a:lnTo>
                      <a:pt x="6530" y="20770"/>
                    </a:lnTo>
                    <a:lnTo>
                      <a:pt x="10799" y="21600"/>
                    </a:lnTo>
                    <a:lnTo>
                      <a:pt x="15068" y="20770"/>
                    </a:lnTo>
                    <a:lnTo>
                      <a:pt x="18494" y="18484"/>
                    </a:lnTo>
                    <a:lnTo>
                      <a:pt x="20071" y="16113"/>
                    </a:lnTo>
                    <a:lnTo>
                      <a:pt x="20774" y="15055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54" name="Shape"/>
              <p:cNvSpPr/>
              <p:nvPr/>
            </p:nvSpPr>
            <p:spPr>
              <a:xfrm>
                <a:off x="240995" y="1955"/>
                <a:ext cx="86820" cy="1138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7496"/>
                    </a:moveTo>
                    <a:lnTo>
                      <a:pt x="20943" y="4999"/>
                    </a:lnTo>
                    <a:lnTo>
                      <a:pt x="20820" y="4529"/>
                    </a:lnTo>
                    <a:lnTo>
                      <a:pt x="18671" y="2152"/>
                    </a:lnTo>
                    <a:lnTo>
                      <a:pt x="15438" y="571"/>
                    </a:lnTo>
                    <a:lnTo>
                      <a:pt x="13189" y="253"/>
                    </a:lnTo>
                    <a:lnTo>
                      <a:pt x="13189" y="8949"/>
                    </a:lnTo>
                    <a:lnTo>
                      <a:pt x="11934" y="9995"/>
                    </a:lnTo>
                    <a:lnTo>
                      <a:pt x="8654" y="9995"/>
                    </a:lnTo>
                    <a:lnTo>
                      <a:pt x="8654" y="4999"/>
                    </a:lnTo>
                    <a:lnTo>
                      <a:pt x="11934" y="4999"/>
                    </a:lnTo>
                    <a:lnTo>
                      <a:pt x="13189" y="6047"/>
                    </a:lnTo>
                    <a:lnTo>
                      <a:pt x="13189" y="253"/>
                    </a:lnTo>
                    <a:lnTo>
                      <a:pt x="11407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8654" y="21600"/>
                    </a:lnTo>
                    <a:lnTo>
                      <a:pt x="8654" y="14996"/>
                    </a:lnTo>
                    <a:lnTo>
                      <a:pt x="11407" y="14996"/>
                    </a:lnTo>
                    <a:lnTo>
                      <a:pt x="15438" y="14422"/>
                    </a:lnTo>
                    <a:lnTo>
                      <a:pt x="18671" y="12844"/>
                    </a:lnTo>
                    <a:lnTo>
                      <a:pt x="20820" y="10465"/>
                    </a:lnTo>
                    <a:lnTo>
                      <a:pt x="20943" y="9995"/>
                    </a:lnTo>
                    <a:lnTo>
                      <a:pt x="21600" y="749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55" name="Shape"/>
              <p:cNvSpPr/>
              <p:nvPr/>
            </p:nvSpPr>
            <p:spPr>
              <a:xfrm>
                <a:off x="326352" y="1955"/>
                <a:ext cx="111851" cy="113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20344" y="17804"/>
                    </a:lnTo>
                    <a:lnTo>
                      <a:pt x="18728" y="12930"/>
                    </a:lnTo>
                    <a:lnTo>
                      <a:pt x="16683" y="6759"/>
                    </a:lnTo>
                    <a:lnTo>
                      <a:pt x="14443" y="0"/>
                    </a:lnTo>
                    <a:lnTo>
                      <a:pt x="12450" y="0"/>
                    </a:lnTo>
                    <a:lnTo>
                      <a:pt x="12450" y="12930"/>
                    </a:lnTo>
                    <a:lnTo>
                      <a:pt x="9153" y="12930"/>
                    </a:lnTo>
                    <a:lnTo>
                      <a:pt x="10801" y="6759"/>
                    </a:lnTo>
                    <a:lnTo>
                      <a:pt x="12450" y="12930"/>
                    </a:lnTo>
                    <a:lnTo>
                      <a:pt x="12450" y="0"/>
                    </a:lnTo>
                    <a:lnTo>
                      <a:pt x="7159" y="0"/>
                    </a:lnTo>
                    <a:lnTo>
                      <a:pt x="0" y="21600"/>
                    </a:lnTo>
                    <a:lnTo>
                      <a:pt x="6843" y="21600"/>
                    </a:lnTo>
                    <a:lnTo>
                      <a:pt x="7848" y="17804"/>
                    </a:lnTo>
                    <a:lnTo>
                      <a:pt x="13737" y="17804"/>
                    </a:lnTo>
                    <a:lnTo>
                      <a:pt x="14757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56" name="Shape"/>
              <p:cNvSpPr/>
              <p:nvPr/>
            </p:nvSpPr>
            <p:spPr>
              <a:xfrm>
                <a:off x="445021" y="0"/>
                <a:ext cx="88611" cy="1177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4650"/>
                    </a:moveTo>
                    <a:lnTo>
                      <a:pt x="12761" y="8024"/>
                    </a:lnTo>
                    <a:lnTo>
                      <a:pt x="9631" y="7488"/>
                    </a:lnTo>
                    <a:lnTo>
                      <a:pt x="9077" y="6831"/>
                    </a:lnTo>
                    <a:lnTo>
                      <a:pt x="9077" y="5579"/>
                    </a:lnTo>
                    <a:lnTo>
                      <a:pt x="9789" y="5074"/>
                    </a:lnTo>
                    <a:lnTo>
                      <a:pt x="12483" y="5074"/>
                    </a:lnTo>
                    <a:lnTo>
                      <a:pt x="14464" y="5878"/>
                    </a:lnTo>
                    <a:lnTo>
                      <a:pt x="16288" y="7013"/>
                    </a:lnTo>
                    <a:lnTo>
                      <a:pt x="20173" y="2657"/>
                    </a:lnTo>
                    <a:lnTo>
                      <a:pt x="18046" y="1550"/>
                    </a:lnTo>
                    <a:lnTo>
                      <a:pt x="15653" y="713"/>
                    </a:lnTo>
                    <a:lnTo>
                      <a:pt x="13083" y="184"/>
                    </a:lnTo>
                    <a:lnTo>
                      <a:pt x="10424" y="0"/>
                    </a:lnTo>
                    <a:lnTo>
                      <a:pt x="6498" y="513"/>
                    </a:lnTo>
                    <a:lnTo>
                      <a:pt x="3384" y="1925"/>
                    </a:lnTo>
                    <a:lnTo>
                      <a:pt x="1334" y="4053"/>
                    </a:lnTo>
                    <a:lnTo>
                      <a:pt x="595" y="6714"/>
                    </a:lnTo>
                    <a:lnTo>
                      <a:pt x="1220" y="9015"/>
                    </a:lnTo>
                    <a:lnTo>
                      <a:pt x="2941" y="10849"/>
                    </a:lnTo>
                    <a:lnTo>
                      <a:pt x="5545" y="12198"/>
                    </a:lnTo>
                    <a:lnTo>
                      <a:pt x="8799" y="13040"/>
                    </a:lnTo>
                    <a:lnTo>
                      <a:pt x="12405" y="13636"/>
                    </a:lnTo>
                    <a:lnTo>
                      <a:pt x="13120" y="14338"/>
                    </a:lnTo>
                    <a:lnTo>
                      <a:pt x="13120" y="15843"/>
                    </a:lnTo>
                    <a:lnTo>
                      <a:pt x="12204" y="16410"/>
                    </a:lnTo>
                    <a:lnTo>
                      <a:pt x="10981" y="16410"/>
                    </a:lnTo>
                    <a:lnTo>
                      <a:pt x="9179" y="16244"/>
                    </a:lnTo>
                    <a:lnTo>
                      <a:pt x="7387" y="15773"/>
                    </a:lnTo>
                    <a:lnTo>
                      <a:pt x="5678" y="15032"/>
                    </a:lnTo>
                    <a:lnTo>
                      <a:pt x="4121" y="14054"/>
                    </a:lnTo>
                    <a:lnTo>
                      <a:pt x="0" y="18291"/>
                    </a:lnTo>
                    <a:lnTo>
                      <a:pt x="2176" y="19677"/>
                    </a:lnTo>
                    <a:lnTo>
                      <a:pt x="4712" y="20717"/>
                    </a:lnTo>
                    <a:lnTo>
                      <a:pt x="7597" y="21374"/>
                    </a:lnTo>
                    <a:lnTo>
                      <a:pt x="10823" y="21600"/>
                    </a:lnTo>
                    <a:lnTo>
                      <a:pt x="15297" y="21057"/>
                    </a:lnTo>
                    <a:lnTo>
                      <a:pt x="18693" y="19570"/>
                    </a:lnTo>
                    <a:lnTo>
                      <a:pt x="20845" y="17361"/>
                    </a:lnTo>
                    <a:lnTo>
                      <a:pt x="21600" y="1465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159" name="object 3"/>
          <p:cNvSpPr txBox="1"/>
          <p:nvPr/>
        </p:nvSpPr>
        <p:spPr>
          <a:xfrm>
            <a:off x="936546" y="2578344"/>
            <a:ext cx="11725278" cy="774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3909695" indent="12700">
              <a:lnSpc>
                <a:spcPts val="6200"/>
              </a:lnSpc>
              <a:spcBef>
                <a:spcPts val="100"/>
              </a:spcBef>
              <a:defRPr b="1" sz="5000">
                <a:solidFill>
                  <a:srgbClr val="FFFFFF"/>
                </a:solidFill>
                <a:latin typeface="CoreSansC-85Heavy"/>
                <a:ea typeface="CoreSansC-85Heavy"/>
                <a:cs typeface="CoreSansC-85Heavy"/>
                <a:sym typeface="CoreSansC-85Heavy"/>
              </a:defRPr>
            </a:pPr>
            <a:r>
              <a:t>The biggest cultural project of the EU</a:t>
            </a:r>
          </a:p>
          <a:p>
            <a:pPr>
              <a:defRPr sz="4900">
                <a:latin typeface="CoreSansC-85Heavy"/>
                <a:ea typeface="CoreSansC-85Heavy"/>
                <a:cs typeface="CoreSansC-85Heavy"/>
                <a:sym typeface="CoreSansC-85Heavy"/>
              </a:defRPr>
            </a:pPr>
          </a:p>
          <a:p>
            <a:pPr indent="12700">
              <a:defRPr b="1" sz="5000">
                <a:solidFill>
                  <a:srgbClr val="FFFFFF"/>
                </a:solidFill>
                <a:latin typeface="CoreSansC-85Heavy"/>
                <a:ea typeface="CoreSansC-85Heavy"/>
                <a:cs typeface="CoreSansC-85Heavy"/>
                <a:sym typeface="CoreSansC-85Heavy"/>
              </a:defRPr>
            </a:pPr>
            <a:r>
              <a:t>since</a:t>
            </a:r>
            <a:r>
              <a:rPr spc="-275"/>
              <a:t> </a:t>
            </a:r>
            <a:r>
              <a:rPr spc="-20"/>
              <a:t>1985</a:t>
            </a:r>
          </a:p>
          <a:p>
            <a:pPr indent="12700">
              <a:spcBef>
                <a:spcPts val="200"/>
              </a:spcBef>
              <a:defRPr b="1" spc="-20" sz="5000">
                <a:solidFill>
                  <a:srgbClr val="FFFFFF"/>
                </a:solidFill>
                <a:latin typeface="CoreSansC-85Heavy"/>
                <a:ea typeface="CoreSansC-85Heavy"/>
                <a:cs typeface="CoreSansC-85Heavy"/>
                <a:sym typeface="CoreSansC-85Heavy"/>
              </a:defRPr>
            </a:pPr>
          </a:p>
          <a:p>
            <a:pPr indent="12700">
              <a:spcBef>
                <a:spcPts val="200"/>
              </a:spcBef>
              <a:defRPr b="1" spc="-30" sz="5000">
                <a:solidFill>
                  <a:srgbClr val="FFFFFF"/>
                </a:solidFill>
                <a:latin typeface="CoreSansC-85Heavy"/>
                <a:ea typeface="CoreSansC-85Heavy"/>
                <a:cs typeface="CoreSansC-85Heavy"/>
                <a:sym typeface="CoreSansC-85Heavy"/>
              </a:defRPr>
            </a:pPr>
            <a:r>
              <a:t>more than 70 cities in total</a:t>
            </a:r>
          </a:p>
          <a:p>
            <a:pPr>
              <a:defRPr sz="5100">
                <a:latin typeface="CoreSansC-85Heavy"/>
                <a:ea typeface="CoreSansC-85Heavy"/>
                <a:cs typeface="CoreSansC-85Heavy"/>
                <a:sym typeface="CoreSansC-85Heavy"/>
              </a:defRPr>
            </a:pPr>
          </a:p>
          <a:p>
            <a:pPr indent="12700">
              <a:defRPr b="1" spc="-150" sz="5000">
                <a:solidFill>
                  <a:srgbClr val="FFFFFF"/>
                </a:solidFill>
                <a:latin typeface="CoreSansC-85Heavy"/>
                <a:ea typeface="CoreSansC-85Heavy"/>
                <a:cs typeface="CoreSansC-85Heavy"/>
                <a:sym typeface="CoreSansC-85Heavy"/>
              </a:defRPr>
            </a:pPr>
            <a:r>
              <a:t> </a:t>
            </a:r>
            <a:r>
              <a:rPr spc="-20"/>
              <a:t>2025</a:t>
            </a:r>
          </a:p>
          <a:p>
            <a:pPr indent="12700">
              <a:spcBef>
                <a:spcPts val="200"/>
              </a:spcBef>
              <a:defRPr b="1" spc="-20" sz="5000">
                <a:solidFill>
                  <a:srgbClr val="FFFFFF"/>
                </a:solidFill>
                <a:latin typeface="CoreSansC-85Heavy"/>
                <a:ea typeface="CoreSansC-85Heavy"/>
                <a:cs typeface="CoreSansC-85Heavy"/>
                <a:sym typeface="CoreSansC-85Heavy"/>
              </a:defRPr>
            </a:pPr>
            <a:r>
              <a:t>40th anniversary of the European Capitals of Culture</a:t>
            </a:r>
          </a:p>
        </p:txBody>
      </p:sp>
      <p:sp>
        <p:nvSpPr>
          <p:cNvPr id="160" name="Textfeld 2"/>
          <p:cNvSpPr txBox="1"/>
          <p:nvPr/>
        </p:nvSpPr>
        <p:spPr>
          <a:xfrm>
            <a:off x="982266" y="736545"/>
            <a:ext cx="11284884" cy="916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5400">
                <a:solidFill>
                  <a:srgbClr val="FFFFFF"/>
                </a:solidFill>
                <a:latin typeface="CoreSansC-85Heavy"/>
                <a:ea typeface="CoreSansC-85Heavy"/>
                <a:cs typeface="CoreSansC-85Heavy"/>
                <a:sym typeface="CoreSansC-85Heavy"/>
              </a:defRPr>
            </a:lvl1pPr>
          </a:lstStyle>
          <a:p>
            <a:pPr/>
            <a:r>
              <a:t>European Capitals of Culture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object 2"/>
          <p:cNvSpPr/>
          <p:nvPr/>
        </p:nvSpPr>
        <p:spPr>
          <a:xfrm>
            <a:off x="-1" y="-1"/>
            <a:ext cx="20104102" cy="11308558"/>
          </a:xfrm>
          <a:prstGeom prst="rect">
            <a:avLst/>
          </a:prstGeom>
          <a:solidFill>
            <a:srgbClr val="00956B"/>
          </a:soli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3" name="object 3"/>
          <p:cNvSpPr txBox="1"/>
          <p:nvPr/>
        </p:nvSpPr>
        <p:spPr>
          <a:xfrm>
            <a:off x="1034386" y="1063605"/>
            <a:ext cx="17821174" cy="842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pc="-10" sz="5000">
                <a:solidFill>
                  <a:srgbClr val="FFFFFF"/>
                </a:solidFill>
                <a:latin typeface="CoreSansC-85Heavy"/>
                <a:ea typeface="CoreSansC-85Heavy"/>
                <a:cs typeface="CoreSansC-85Heavy"/>
                <a:sym typeface="CoreSansC-85Heavy"/>
              </a:defRPr>
            </a:pPr>
            <a:r>
              <a:t>Germany</a:t>
            </a:r>
          </a:p>
          <a:p>
            <a:pPr>
              <a:defRPr sz="5100">
                <a:latin typeface="CoreSansC-85Heavy"/>
                <a:ea typeface="CoreSansC-85Heavy"/>
                <a:cs typeface="CoreSansC-85Heavy"/>
                <a:sym typeface="CoreSansC-85Heavy"/>
              </a:defRPr>
            </a:pPr>
          </a:p>
          <a:p>
            <a:pPr indent="12700">
              <a:defRPr b="1" sz="5000">
                <a:solidFill>
                  <a:srgbClr val="FFFFFF"/>
                </a:solidFill>
                <a:latin typeface="CoreSansC-85Heavy"/>
                <a:ea typeface="CoreSansC-85Heavy"/>
                <a:cs typeface="CoreSansC-85Heavy"/>
                <a:sym typeface="CoreSansC-85Heavy"/>
              </a:defRPr>
            </a:pPr>
            <a:r>
              <a:t>1988</a:t>
            </a:r>
            <a:r>
              <a:rPr spc="-260"/>
              <a:t> </a:t>
            </a:r>
            <a:r>
              <a:rPr spc="-10"/>
              <a:t>Westberlin</a:t>
            </a:r>
          </a:p>
          <a:p>
            <a:pPr>
              <a:defRPr spc="-10" sz="5100">
                <a:latin typeface="CoreSansC-85Heavy"/>
                <a:ea typeface="CoreSansC-85Heavy"/>
                <a:cs typeface="CoreSansC-85Heavy"/>
                <a:sym typeface="CoreSansC-85Heavy"/>
              </a:defRPr>
            </a:pPr>
          </a:p>
          <a:p>
            <a:pPr indent="12700">
              <a:defRPr b="1" sz="5000">
                <a:solidFill>
                  <a:srgbClr val="FFFFFF"/>
                </a:solidFill>
                <a:latin typeface="CoreSansC-85Heavy"/>
                <a:ea typeface="CoreSansC-85Heavy"/>
                <a:cs typeface="CoreSansC-85Heavy"/>
                <a:sym typeface="CoreSansC-85Heavy"/>
              </a:defRPr>
            </a:pPr>
            <a:r>
              <a:t>1999</a:t>
            </a:r>
            <a:r>
              <a:rPr spc="-270"/>
              <a:t> </a:t>
            </a:r>
            <a:r>
              <a:rPr spc="-10"/>
              <a:t>Weimar</a:t>
            </a:r>
          </a:p>
          <a:p>
            <a:pPr>
              <a:defRPr spc="-10" sz="5100">
                <a:latin typeface="CoreSansC-85Heavy"/>
                <a:ea typeface="CoreSansC-85Heavy"/>
                <a:cs typeface="CoreSansC-85Heavy"/>
                <a:sym typeface="CoreSansC-85Heavy"/>
              </a:defRPr>
            </a:pPr>
          </a:p>
          <a:p>
            <a:pPr indent="12700">
              <a:defRPr b="1" sz="5000">
                <a:solidFill>
                  <a:srgbClr val="FFFFFF"/>
                </a:solidFill>
                <a:latin typeface="CoreSansC-85Heavy"/>
                <a:ea typeface="CoreSansC-85Heavy"/>
                <a:cs typeface="CoreSansC-85Heavy"/>
                <a:sym typeface="CoreSansC-85Heavy"/>
              </a:defRPr>
            </a:pPr>
            <a:r>
              <a:t>2010</a:t>
            </a:r>
            <a:r>
              <a:rPr spc="-265"/>
              <a:t> </a:t>
            </a:r>
            <a:r>
              <a:t>Essen</a:t>
            </a:r>
            <a:r>
              <a:rPr spc="-254"/>
              <a:t> </a:t>
            </a:r>
            <a:r>
              <a:t>and the Ruhr region</a:t>
            </a:r>
          </a:p>
          <a:p>
            <a:pPr indent="12700">
              <a:defRPr b="1" sz="5000">
                <a:solidFill>
                  <a:srgbClr val="FFFFFF"/>
                </a:solidFill>
                <a:latin typeface="CoreSansC-85Heavy"/>
                <a:ea typeface="CoreSansC-85Heavy"/>
                <a:cs typeface="CoreSansC-85Heavy"/>
                <a:sym typeface="CoreSansC-85Heavy"/>
              </a:defRPr>
            </a:pPr>
          </a:p>
          <a:p>
            <a:pPr indent="12700">
              <a:defRPr b="1" sz="5000">
                <a:solidFill>
                  <a:srgbClr val="FFFFFF"/>
                </a:solidFill>
                <a:latin typeface="CoreSansC-85Heavy"/>
                <a:ea typeface="CoreSansC-85Heavy"/>
                <a:cs typeface="CoreSansC-85Heavy"/>
                <a:sym typeface="CoreSansC-85Heavy"/>
              </a:defRPr>
            </a:pPr>
            <a:r>
              <a:t>2025 Chemnitz and the Ore Mountains </a:t>
            </a:r>
          </a:p>
          <a:p>
            <a:pPr indent="12700">
              <a:defRPr b="1" sz="5000">
                <a:solidFill>
                  <a:srgbClr val="FFFFFF"/>
                </a:solidFill>
                <a:latin typeface="CoreSansC-85Heavy"/>
                <a:ea typeface="CoreSansC-85Heavy"/>
                <a:cs typeface="CoreSansC-85Heavy"/>
                <a:sym typeface="CoreSansC-85Heavy"/>
              </a:defRPr>
            </a:pPr>
          </a:p>
          <a:p>
            <a:pPr indent="12700">
              <a:defRPr b="1" sz="5000">
                <a:solidFill>
                  <a:srgbClr val="FFFFFF"/>
                </a:solidFill>
                <a:latin typeface="CoreSansC-85Heavy"/>
                <a:ea typeface="CoreSansC-85Heavy"/>
                <a:cs typeface="CoreSansC-85Heavy"/>
                <a:sym typeface="CoreSansC-85Heavy"/>
              </a:defRPr>
            </a:pPr>
            <a:r>
              <a:t>(Title given on 28.10.2020)</a:t>
            </a:r>
          </a:p>
        </p:txBody>
      </p:sp>
      <p:grpSp>
        <p:nvGrpSpPr>
          <p:cNvPr id="169" name="object 4"/>
          <p:cNvGrpSpPr/>
          <p:nvPr/>
        </p:nvGrpSpPr>
        <p:grpSpPr>
          <a:xfrm>
            <a:off x="17219970" y="1105878"/>
            <a:ext cx="827972" cy="117706"/>
            <a:chOff x="0" y="0"/>
            <a:chExt cx="827970" cy="117704"/>
          </a:xfrm>
        </p:grpSpPr>
        <p:pic>
          <p:nvPicPr>
            <p:cNvPr id="164" name="object 5" descr="object 5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14771" cy="1177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5" name="object 6"/>
            <p:cNvSpPr/>
            <p:nvPr/>
          </p:nvSpPr>
          <p:spPr>
            <a:xfrm>
              <a:off x="238478" y="1948"/>
              <a:ext cx="77231" cy="114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6080"/>
                  </a:moveTo>
                  <a:lnTo>
                    <a:pt x="9733" y="16080"/>
                  </a:lnTo>
                  <a:lnTo>
                    <a:pt x="9733" y="13440"/>
                  </a:lnTo>
                  <a:lnTo>
                    <a:pt x="20101" y="13440"/>
                  </a:lnTo>
                  <a:lnTo>
                    <a:pt x="20101" y="7920"/>
                  </a:lnTo>
                  <a:lnTo>
                    <a:pt x="9733" y="7920"/>
                  </a:lnTo>
                  <a:lnTo>
                    <a:pt x="9733" y="5520"/>
                  </a:lnTo>
                  <a:lnTo>
                    <a:pt x="21192" y="5520"/>
                  </a:lnTo>
                  <a:lnTo>
                    <a:pt x="21192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608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pic>
          <p:nvPicPr>
            <p:cNvPr id="166" name="object 7" descr="object 7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36169" y="1950"/>
              <a:ext cx="119664" cy="1138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7" name="object 8" descr="object 8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79638" y="1945"/>
              <a:ext cx="94951" cy="1138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8" name="object 9" descr="object 9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98303" y="1383"/>
              <a:ext cx="229668" cy="1143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81" name="object 10"/>
          <p:cNvGrpSpPr/>
          <p:nvPr/>
        </p:nvGrpSpPr>
        <p:grpSpPr>
          <a:xfrm>
            <a:off x="16418343" y="1282107"/>
            <a:ext cx="1632996" cy="117708"/>
            <a:chOff x="0" y="0"/>
            <a:chExt cx="1632994" cy="117706"/>
          </a:xfrm>
        </p:grpSpPr>
        <p:pic>
          <p:nvPicPr>
            <p:cNvPr id="170" name="object 11" descr="object 11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1939"/>
              <a:ext cx="197207" cy="115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1" name="object 12" descr="object 12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20143" y="1383"/>
              <a:ext cx="258233" cy="1161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2" name="object 13" descr="object 13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01317" y="1939"/>
              <a:ext cx="424438" cy="115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80" name="object 14"/>
            <p:cNvGrpSpPr/>
            <p:nvPr/>
          </p:nvGrpSpPr>
          <p:grpSpPr>
            <a:xfrm>
              <a:off x="948678" y="0"/>
              <a:ext cx="684317" cy="117707"/>
              <a:chOff x="0" y="0"/>
              <a:chExt cx="684316" cy="117706"/>
            </a:xfrm>
          </p:grpSpPr>
          <p:sp>
            <p:nvSpPr>
              <p:cNvPr id="173" name="Shape"/>
              <p:cNvSpPr/>
              <p:nvPr/>
            </p:nvSpPr>
            <p:spPr>
              <a:xfrm>
                <a:off x="-1" y="1943"/>
                <a:ext cx="86832" cy="113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7498"/>
                    </a:moveTo>
                    <a:lnTo>
                      <a:pt x="20943" y="5001"/>
                    </a:lnTo>
                    <a:lnTo>
                      <a:pt x="20820" y="4531"/>
                    </a:lnTo>
                    <a:lnTo>
                      <a:pt x="18672" y="2152"/>
                    </a:lnTo>
                    <a:lnTo>
                      <a:pt x="15439" y="574"/>
                    </a:lnTo>
                    <a:lnTo>
                      <a:pt x="13190" y="255"/>
                    </a:lnTo>
                    <a:lnTo>
                      <a:pt x="13190" y="8951"/>
                    </a:lnTo>
                    <a:lnTo>
                      <a:pt x="11933" y="9997"/>
                    </a:lnTo>
                    <a:lnTo>
                      <a:pt x="8657" y="9997"/>
                    </a:lnTo>
                    <a:lnTo>
                      <a:pt x="8657" y="5001"/>
                    </a:lnTo>
                    <a:lnTo>
                      <a:pt x="11933" y="5001"/>
                    </a:lnTo>
                    <a:lnTo>
                      <a:pt x="13190" y="6050"/>
                    </a:lnTo>
                    <a:lnTo>
                      <a:pt x="13190" y="255"/>
                    </a:lnTo>
                    <a:lnTo>
                      <a:pt x="11408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8657" y="21600"/>
                    </a:lnTo>
                    <a:lnTo>
                      <a:pt x="8657" y="14999"/>
                    </a:lnTo>
                    <a:lnTo>
                      <a:pt x="11408" y="14999"/>
                    </a:lnTo>
                    <a:lnTo>
                      <a:pt x="15439" y="14425"/>
                    </a:lnTo>
                    <a:lnTo>
                      <a:pt x="18672" y="12844"/>
                    </a:lnTo>
                    <a:lnTo>
                      <a:pt x="20820" y="10467"/>
                    </a:lnTo>
                    <a:lnTo>
                      <a:pt x="20943" y="9997"/>
                    </a:lnTo>
                    <a:lnTo>
                      <a:pt x="21600" y="749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4" name="Shape"/>
              <p:cNvSpPr/>
              <p:nvPr/>
            </p:nvSpPr>
            <p:spPr>
              <a:xfrm>
                <a:off x="95350" y="1384"/>
                <a:ext cx="85195" cy="1143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5760"/>
                    </a:lnTo>
                    <a:lnTo>
                      <a:pt x="6389" y="5760"/>
                    </a:lnTo>
                    <a:lnTo>
                      <a:pt x="6389" y="21600"/>
                    </a:lnTo>
                    <a:lnTo>
                      <a:pt x="15208" y="21600"/>
                    </a:lnTo>
                    <a:lnTo>
                      <a:pt x="15208" y="5760"/>
                    </a:lnTo>
                    <a:lnTo>
                      <a:pt x="21600" y="576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5" name="Shape"/>
              <p:cNvSpPr/>
              <p:nvPr/>
            </p:nvSpPr>
            <p:spPr>
              <a:xfrm>
                <a:off x="189191" y="0"/>
                <a:ext cx="88610" cy="1177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4650"/>
                    </a:moveTo>
                    <a:lnTo>
                      <a:pt x="12761" y="8024"/>
                    </a:lnTo>
                    <a:lnTo>
                      <a:pt x="9631" y="7488"/>
                    </a:lnTo>
                    <a:lnTo>
                      <a:pt x="9077" y="6831"/>
                    </a:lnTo>
                    <a:lnTo>
                      <a:pt x="9077" y="5577"/>
                    </a:lnTo>
                    <a:lnTo>
                      <a:pt x="9789" y="5074"/>
                    </a:lnTo>
                    <a:lnTo>
                      <a:pt x="12486" y="5074"/>
                    </a:lnTo>
                    <a:lnTo>
                      <a:pt x="14464" y="5878"/>
                    </a:lnTo>
                    <a:lnTo>
                      <a:pt x="16288" y="7013"/>
                    </a:lnTo>
                    <a:lnTo>
                      <a:pt x="20176" y="2655"/>
                    </a:lnTo>
                    <a:lnTo>
                      <a:pt x="18049" y="1547"/>
                    </a:lnTo>
                    <a:lnTo>
                      <a:pt x="15656" y="711"/>
                    </a:lnTo>
                    <a:lnTo>
                      <a:pt x="13083" y="184"/>
                    </a:lnTo>
                    <a:lnTo>
                      <a:pt x="10424" y="0"/>
                    </a:lnTo>
                    <a:lnTo>
                      <a:pt x="6498" y="513"/>
                    </a:lnTo>
                    <a:lnTo>
                      <a:pt x="3384" y="1925"/>
                    </a:lnTo>
                    <a:lnTo>
                      <a:pt x="1334" y="4053"/>
                    </a:lnTo>
                    <a:lnTo>
                      <a:pt x="595" y="6714"/>
                    </a:lnTo>
                    <a:lnTo>
                      <a:pt x="1220" y="9015"/>
                    </a:lnTo>
                    <a:lnTo>
                      <a:pt x="2944" y="10849"/>
                    </a:lnTo>
                    <a:lnTo>
                      <a:pt x="5545" y="12196"/>
                    </a:lnTo>
                    <a:lnTo>
                      <a:pt x="8799" y="13040"/>
                    </a:lnTo>
                    <a:lnTo>
                      <a:pt x="12405" y="13636"/>
                    </a:lnTo>
                    <a:lnTo>
                      <a:pt x="13120" y="14335"/>
                    </a:lnTo>
                    <a:lnTo>
                      <a:pt x="13120" y="15843"/>
                    </a:lnTo>
                    <a:lnTo>
                      <a:pt x="12207" y="16408"/>
                    </a:lnTo>
                    <a:lnTo>
                      <a:pt x="10981" y="16408"/>
                    </a:lnTo>
                    <a:lnTo>
                      <a:pt x="9179" y="16244"/>
                    </a:lnTo>
                    <a:lnTo>
                      <a:pt x="7387" y="15773"/>
                    </a:lnTo>
                    <a:lnTo>
                      <a:pt x="5678" y="15030"/>
                    </a:lnTo>
                    <a:lnTo>
                      <a:pt x="4124" y="14051"/>
                    </a:lnTo>
                    <a:lnTo>
                      <a:pt x="0" y="18288"/>
                    </a:lnTo>
                    <a:lnTo>
                      <a:pt x="2177" y="19675"/>
                    </a:lnTo>
                    <a:lnTo>
                      <a:pt x="4712" y="20717"/>
                    </a:lnTo>
                    <a:lnTo>
                      <a:pt x="7601" y="21372"/>
                    </a:lnTo>
                    <a:lnTo>
                      <a:pt x="10823" y="21600"/>
                    </a:lnTo>
                    <a:lnTo>
                      <a:pt x="15300" y="21055"/>
                    </a:lnTo>
                    <a:lnTo>
                      <a:pt x="18693" y="19568"/>
                    </a:lnTo>
                    <a:lnTo>
                      <a:pt x="20845" y="17361"/>
                    </a:lnTo>
                    <a:lnTo>
                      <a:pt x="21600" y="1465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6" name="Shape"/>
              <p:cNvSpPr/>
              <p:nvPr/>
            </p:nvSpPr>
            <p:spPr>
              <a:xfrm>
                <a:off x="284035" y="1384"/>
                <a:ext cx="85194" cy="1143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5760"/>
                    </a:lnTo>
                    <a:lnTo>
                      <a:pt x="6389" y="5760"/>
                    </a:lnTo>
                    <a:lnTo>
                      <a:pt x="6389" y="21600"/>
                    </a:lnTo>
                    <a:lnTo>
                      <a:pt x="15208" y="21600"/>
                    </a:lnTo>
                    <a:lnTo>
                      <a:pt x="15208" y="5760"/>
                    </a:lnTo>
                    <a:lnTo>
                      <a:pt x="21600" y="576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7" name="Shape"/>
              <p:cNvSpPr/>
              <p:nvPr/>
            </p:nvSpPr>
            <p:spPr>
              <a:xfrm>
                <a:off x="366165" y="1955"/>
                <a:ext cx="111851" cy="113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20342" y="17804"/>
                    </a:lnTo>
                    <a:lnTo>
                      <a:pt x="18728" y="12930"/>
                    </a:lnTo>
                    <a:lnTo>
                      <a:pt x="16682" y="6759"/>
                    </a:lnTo>
                    <a:lnTo>
                      <a:pt x="14443" y="0"/>
                    </a:lnTo>
                    <a:lnTo>
                      <a:pt x="12449" y="0"/>
                    </a:lnTo>
                    <a:lnTo>
                      <a:pt x="12449" y="12930"/>
                    </a:lnTo>
                    <a:lnTo>
                      <a:pt x="9153" y="12930"/>
                    </a:lnTo>
                    <a:lnTo>
                      <a:pt x="10801" y="6759"/>
                    </a:lnTo>
                    <a:lnTo>
                      <a:pt x="12449" y="12930"/>
                    </a:lnTo>
                    <a:lnTo>
                      <a:pt x="12449" y="0"/>
                    </a:lnTo>
                    <a:lnTo>
                      <a:pt x="7159" y="0"/>
                    </a:lnTo>
                    <a:lnTo>
                      <a:pt x="0" y="21600"/>
                    </a:lnTo>
                    <a:lnTo>
                      <a:pt x="6843" y="21600"/>
                    </a:lnTo>
                    <a:lnTo>
                      <a:pt x="7848" y="17804"/>
                    </a:lnTo>
                    <a:lnTo>
                      <a:pt x="13737" y="17804"/>
                    </a:lnTo>
                    <a:lnTo>
                      <a:pt x="14755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8" name="Shape"/>
              <p:cNvSpPr/>
              <p:nvPr/>
            </p:nvSpPr>
            <p:spPr>
              <a:xfrm>
                <a:off x="489546" y="1943"/>
                <a:ext cx="101933" cy="113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0802"/>
                    </a:moveTo>
                    <a:lnTo>
                      <a:pt x="20709" y="6445"/>
                    </a:lnTo>
                    <a:lnTo>
                      <a:pt x="20149" y="5681"/>
                    </a:lnTo>
                    <a:lnTo>
                      <a:pt x="18217" y="3030"/>
                    </a:lnTo>
                    <a:lnTo>
                      <a:pt x="14393" y="800"/>
                    </a:lnTo>
                    <a:lnTo>
                      <a:pt x="14231" y="776"/>
                    </a:lnTo>
                    <a:lnTo>
                      <a:pt x="14231" y="10802"/>
                    </a:lnTo>
                    <a:lnTo>
                      <a:pt x="13855" y="12928"/>
                    </a:lnTo>
                    <a:lnTo>
                      <a:pt x="12778" y="14541"/>
                    </a:lnTo>
                    <a:lnTo>
                      <a:pt x="11075" y="15565"/>
                    </a:lnTo>
                    <a:lnTo>
                      <a:pt x="8819" y="15922"/>
                    </a:lnTo>
                    <a:lnTo>
                      <a:pt x="7374" y="15922"/>
                    </a:lnTo>
                    <a:lnTo>
                      <a:pt x="7374" y="5681"/>
                    </a:lnTo>
                    <a:lnTo>
                      <a:pt x="8819" y="5681"/>
                    </a:lnTo>
                    <a:lnTo>
                      <a:pt x="11075" y="6037"/>
                    </a:lnTo>
                    <a:lnTo>
                      <a:pt x="12778" y="7059"/>
                    </a:lnTo>
                    <a:lnTo>
                      <a:pt x="13855" y="8674"/>
                    </a:lnTo>
                    <a:lnTo>
                      <a:pt x="14231" y="10802"/>
                    </a:lnTo>
                    <a:lnTo>
                      <a:pt x="14231" y="776"/>
                    </a:lnTo>
                    <a:lnTo>
                      <a:pt x="9508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9508" y="21600"/>
                    </a:lnTo>
                    <a:lnTo>
                      <a:pt x="14393" y="20802"/>
                    </a:lnTo>
                    <a:lnTo>
                      <a:pt x="18217" y="18573"/>
                    </a:lnTo>
                    <a:lnTo>
                      <a:pt x="20152" y="15922"/>
                    </a:lnTo>
                    <a:lnTo>
                      <a:pt x="20709" y="15158"/>
                    </a:lnTo>
                    <a:lnTo>
                      <a:pt x="21600" y="1080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9" name="Shape"/>
              <p:cNvSpPr/>
              <p:nvPr/>
            </p:nvSpPr>
            <p:spPr>
              <a:xfrm>
                <a:off x="599123" y="1384"/>
                <a:ext cx="85194" cy="1143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5760"/>
                    </a:lnTo>
                    <a:lnTo>
                      <a:pt x="6389" y="5760"/>
                    </a:lnTo>
                    <a:lnTo>
                      <a:pt x="6389" y="21600"/>
                    </a:lnTo>
                    <a:lnTo>
                      <a:pt x="15208" y="21600"/>
                    </a:lnTo>
                    <a:lnTo>
                      <a:pt x="15208" y="5760"/>
                    </a:lnTo>
                    <a:lnTo>
                      <a:pt x="21600" y="576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89" name="object 15"/>
          <p:cNvGrpSpPr/>
          <p:nvPr/>
        </p:nvGrpSpPr>
        <p:grpSpPr>
          <a:xfrm>
            <a:off x="18137544" y="1047094"/>
            <a:ext cx="919471" cy="587748"/>
            <a:chOff x="0" y="0"/>
            <a:chExt cx="919470" cy="587746"/>
          </a:xfrm>
        </p:grpSpPr>
        <p:grpSp>
          <p:nvGrpSpPr>
            <p:cNvPr id="184" name="object 16"/>
            <p:cNvGrpSpPr/>
            <p:nvPr/>
          </p:nvGrpSpPr>
          <p:grpSpPr>
            <a:xfrm>
              <a:off x="-1" y="-1"/>
              <a:ext cx="919472" cy="587748"/>
              <a:chOff x="0" y="0"/>
              <a:chExt cx="919470" cy="587746"/>
            </a:xfrm>
          </p:grpSpPr>
          <p:sp>
            <p:nvSpPr>
              <p:cNvPr id="182" name="Shape"/>
              <p:cNvSpPr/>
              <p:nvPr/>
            </p:nvSpPr>
            <p:spPr>
              <a:xfrm>
                <a:off x="0" y="482"/>
                <a:ext cx="296813" cy="550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8159"/>
                    </a:moveTo>
                    <a:lnTo>
                      <a:pt x="20708" y="5717"/>
                    </a:lnTo>
                    <a:lnTo>
                      <a:pt x="18455" y="3443"/>
                    </a:lnTo>
                    <a:lnTo>
                      <a:pt x="16026" y="2040"/>
                    </a:lnTo>
                    <a:lnTo>
                      <a:pt x="13178" y="993"/>
                    </a:lnTo>
                    <a:lnTo>
                      <a:pt x="10031" y="310"/>
                    </a:lnTo>
                    <a:lnTo>
                      <a:pt x="6706" y="0"/>
                    </a:lnTo>
                    <a:lnTo>
                      <a:pt x="3323" y="72"/>
                    </a:lnTo>
                    <a:lnTo>
                      <a:pt x="0" y="536"/>
                    </a:lnTo>
                    <a:lnTo>
                      <a:pt x="0" y="7337"/>
                    </a:lnTo>
                    <a:lnTo>
                      <a:pt x="2372" y="6381"/>
                    </a:lnTo>
                    <a:lnTo>
                      <a:pt x="4274" y="5882"/>
                    </a:lnTo>
                    <a:lnTo>
                      <a:pt x="8271" y="6101"/>
                    </a:lnTo>
                    <a:lnTo>
                      <a:pt x="10853" y="7855"/>
                    </a:lnTo>
                    <a:lnTo>
                      <a:pt x="10990" y="8971"/>
                    </a:lnTo>
                    <a:lnTo>
                      <a:pt x="10328" y="10028"/>
                    </a:lnTo>
                    <a:lnTo>
                      <a:pt x="8904" y="10893"/>
                    </a:lnTo>
                    <a:lnTo>
                      <a:pt x="0" y="14480"/>
                    </a:lnTo>
                    <a:lnTo>
                      <a:pt x="0" y="21600"/>
                    </a:lnTo>
                    <a:lnTo>
                      <a:pt x="2506" y="20621"/>
                    </a:lnTo>
                    <a:lnTo>
                      <a:pt x="5934" y="19252"/>
                    </a:lnTo>
                    <a:lnTo>
                      <a:pt x="12775" y="16483"/>
                    </a:lnTo>
                    <a:lnTo>
                      <a:pt x="12712" y="16181"/>
                    </a:lnTo>
                    <a:lnTo>
                      <a:pt x="12678" y="15874"/>
                    </a:lnTo>
                    <a:lnTo>
                      <a:pt x="12678" y="15563"/>
                    </a:lnTo>
                    <a:lnTo>
                      <a:pt x="13102" y="13646"/>
                    </a:lnTo>
                    <a:lnTo>
                      <a:pt x="14305" y="11893"/>
                    </a:lnTo>
                    <a:lnTo>
                      <a:pt x="16189" y="10359"/>
                    </a:lnTo>
                    <a:lnTo>
                      <a:pt x="18654" y="9097"/>
                    </a:lnTo>
                    <a:lnTo>
                      <a:pt x="21600" y="815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3" name="Shape"/>
              <p:cNvSpPr/>
              <p:nvPr/>
            </p:nvSpPr>
            <p:spPr>
              <a:xfrm>
                <a:off x="422262" y="0"/>
                <a:ext cx="497209" cy="5877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4041"/>
                    </a:moveTo>
                    <a:lnTo>
                      <a:pt x="21364" y="12308"/>
                    </a:lnTo>
                    <a:lnTo>
                      <a:pt x="20692" y="10717"/>
                    </a:lnTo>
                    <a:lnTo>
                      <a:pt x="19637" y="9314"/>
                    </a:lnTo>
                    <a:lnTo>
                      <a:pt x="18253" y="8144"/>
                    </a:lnTo>
                    <a:lnTo>
                      <a:pt x="16594" y="7251"/>
                    </a:lnTo>
                    <a:lnTo>
                      <a:pt x="14714" y="6683"/>
                    </a:lnTo>
                    <a:lnTo>
                      <a:pt x="12692" y="6486"/>
                    </a:lnTo>
                    <a:lnTo>
                      <a:pt x="12634" y="6143"/>
                    </a:lnTo>
                    <a:lnTo>
                      <a:pt x="12313" y="5373"/>
                    </a:lnTo>
                    <a:lnTo>
                      <a:pt x="18638" y="5373"/>
                    </a:lnTo>
                    <a:lnTo>
                      <a:pt x="18638" y="0"/>
                    </a:lnTo>
                    <a:lnTo>
                      <a:pt x="10531" y="0"/>
                    </a:lnTo>
                    <a:lnTo>
                      <a:pt x="10531" y="2803"/>
                    </a:lnTo>
                    <a:lnTo>
                      <a:pt x="9567" y="1929"/>
                    </a:lnTo>
                    <a:lnTo>
                      <a:pt x="7867" y="948"/>
                    </a:lnTo>
                    <a:lnTo>
                      <a:pt x="5988" y="308"/>
                    </a:lnTo>
                    <a:lnTo>
                      <a:pt x="4003" y="18"/>
                    </a:lnTo>
                    <a:lnTo>
                      <a:pt x="1983" y="85"/>
                    </a:lnTo>
                    <a:lnTo>
                      <a:pt x="0" y="519"/>
                    </a:lnTo>
                    <a:lnTo>
                      <a:pt x="0" y="6891"/>
                    </a:lnTo>
                    <a:lnTo>
                      <a:pt x="1416" y="5996"/>
                    </a:lnTo>
                    <a:lnTo>
                      <a:pt x="2551" y="5528"/>
                    </a:lnTo>
                    <a:lnTo>
                      <a:pt x="4937" y="5733"/>
                    </a:lnTo>
                    <a:lnTo>
                      <a:pt x="6468" y="7344"/>
                    </a:lnTo>
                    <a:lnTo>
                      <a:pt x="6570" y="8355"/>
                    </a:lnTo>
                    <a:lnTo>
                      <a:pt x="6223" y="9323"/>
                    </a:lnTo>
                    <a:lnTo>
                      <a:pt x="5448" y="10134"/>
                    </a:lnTo>
                    <a:lnTo>
                      <a:pt x="6171" y="11125"/>
                    </a:lnTo>
                    <a:lnTo>
                      <a:pt x="6710" y="12209"/>
                    </a:lnTo>
                    <a:lnTo>
                      <a:pt x="7047" y="13371"/>
                    </a:lnTo>
                    <a:lnTo>
                      <a:pt x="7164" y="14597"/>
                    </a:lnTo>
                    <a:lnTo>
                      <a:pt x="7156" y="14910"/>
                    </a:lnTo>
                    <a:lnTo>
                      <a:pt x="7133" y="15220"/>
                    </a:lnTo>
                    <a:lnTo>
                      <a:pt x="7096" y="15527"/>
                    </a:lnTo>
                    <a:lnTo>
                      <a:pt x="7045" y="15830"/>
                    </a:lnTo>
                    <a:lnTo>
                      <a:pt x="9062" y="14541"/>
                    </a:lnTo>
                    <a:lnTo>
                      <a:pt x="10489" y="13438"/>
                    </a:lnTo>
                    <a:lnTo>
                      <a:pt x="11593" y="12155"/>
                    </a:lnTo>
                    <a:lnTo>
                      <a:pt x="11757" y="11856"/>
                    </a:lnTo>
                    <a:lnTo>
                      <a:pt x="12665" y="11856"/>
                    </a:lnTo>
                    <a:lnTo>
                      <a:pt x="13671" y="12027"/>
                    </a:lnTo>
                    <a:lnTo>
                      <a:pt x="14492" y="12495"/>
                    </a:lnTo>
                    <a:lnTo>
                      <a:pt x="15046" y="13190"/>
                    </a:lnTo>
                    <a:lnTo>
                      <a:pt x="15249" y="14041"/>
                    </a:lnTo>
                    <a:lnTo>
                      <a:pt x="15046" y="14892"/>
                    </a:lnTo>
                    <a:lnTo>
                      <a:pt x="14492" y="15587"/>
                    </a:lnTo>
                    <a:lnTo>
                      <a:pt x="13671" y="16055"/>
                    </a:lnTo>
                    <a:lnTo>
                      <a:pt x="12665" y="16227"/>
                    </a:lnTo>
                    <a:lnTo>
                      <a:pt x="10530" y="16227"/>
                    </a:lnTo>
                    <a:lnTo>
                      <a:pt x="10530" y="21600"/>
                    </a:lnTo>
                    <a:lnTo>
                      <a:pt x="12665" y="21600"/>
                    </a:lnTo>
                    <a:lnTo>
                      <a:pt x="14714" y="21400"/>
                    </a:lnTo>
                    <a:lnTo>
                      <a:pt x="16594" y="20832"/>
                    </a:lnTo>
                    <a:lnTo>
                      <a:pt x="18253" y="19939"/>
                    </a:lnTo>
                    <a:lnTo>
                      <a:pt x="19637" y="18769"/>
                    </a:lnTo>
                    <a:lnTo>
                      <a:pt x="20692" y="17365"/>
                    </a:lnTo>
                    <a:lnTo>
                      <a:pt x="21364" y="15774"/>
                    </a:lnTo>
                    <a:lnTo>
                      <a:pt x="21600" y="1404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185" name="object 17" descr="object 17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73034" y="291753"/>
              <a:ext cx="186299" cy="2110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88" name="object 18"/>
            <p:cNvGrpSpPr/>
            <p:nvPr/>
          </p:nvGrpSpPr>
          <p:grpSpPr>
            <a:xfrm>
              <a:off x="190715" y="207136"/>
              <a:ext cx="380102" cy="380116"/>
              <a:chOff x="0" y="0"/>
              <a:chExt cx="380101" cy="380114"/>
            </a:xfrm>
          </p:grpSpPr>
          <p:sp>
            <p:nvSpPr>
              <p:cNvPr id="186" name="Shape"/>
              <p:cNvSpPr/>
              <p:nvPr/>
            </p:nvSpPr>
            <p:spPr>
              <a:xfrm>
                <a:off x="-1" y="-1"/>
                <a:ext cx="312158" cy="335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842"/>
                    </a:moveTo>
                    <a:lnTo>
                      <a:pt x="18995" y="1263"/>
                    </a:lnTo>
                    <a:lnTo>
                      <a:pt x="16157" y="319"/>
                    </a:lnTo>
                    <a:lnTo>
                      <a:pt x="13419" y="0"/>
                    </a:lnTo>
                    <a:lnTo>
                      <a:pt x="11408" y="109"/>
                    </a:lnTo>
                    <a:lnTo>
                      <a:pt x="7534" y="1168"/>
                    </a:lnTo>
                    <a:lnTo>
                      <a:pt x="5140" y="2507"/>
                    </a:lnTo>
                    <a:lnTo>
                      <a:pt x="3053" y="4352"/>
                    </a:lnTo>
                    <a:lnTo>
                      <a:pt x="1431" y="6622"/>
                    </a:lnTo>
                    <a:lnTo>
                      <a:pt x="416" y="9091"/>
                    </a:lnTo>
                    <a:lnTo>
                      <a:pt x="0" y="11665"/>
                    </a:lnTo>
                    <a:lnTo>
                      <a:pt x="170" y="14250"/>
                    </a:lnTo>
                    <a:lnTo>
                      <a:pt x="735" y="16296"/>
                    </a:lnTo>
                    <a:lnTo>
                      <a:pt x="1675" y="18236"/>
                    </a:lnTo>
                    <a:lnTo>
                      <a:pt x="2991" y="20021"/>
                    </a:lnTo>
                    <a:lnTo>
                      <a:pt x="4677" y="21600"/>
                    </a:lnTo>
                    <a:lnTo>
                      <a:pt x="7632" y="18322"/>
                    </a:lnTo>
                    <a:lnTo>
                      <a:pt x="6011" y="16634"/>
                    </a:lnTo>
                    <a:lnTo>
                      <a:pt x="5002" y="14658"/>
                    </a:lnTo>
                    <a:lnTo>
                      <a:pt x="4613" y="12524"/>
                    </a:lnTo>
                    <a:lnTo>
                      <a:pt x="4847" y="10362"/>
                    </a:lnTo>
                    <a:lnTo>
                      <a:pt x="5120" y="9499"/>
                    </a:lnTo>
                    <a:lnTo>
                      <a:pt x="6578" y="7101"/>
                    </a:lnTo>
                    <a:lnTo>
                      <a:pt x="6790" y="6918"/>
                    </a:lnTo>
                    <a:lnTo>
                      <a:pt x="6892" y="6817"/>
                    </a:lnTo>
                    <a:lnTo>
                      <a:pt x="9534" y="5025"/>
                    </a:lnTo>
                    <a:lnTo>
                      <a:pt x="12608" y="4289"/>
                    </a:lnTo>
                    <a:lnTo>
                      <a:pt x="15763" y="4642"/>
                    </a:lnTo>
                    <a:lnTo>
                      <a:pt x="18645" y="6120"/>
                    </a:lnTo>
                    <a:lnTo>
                      <a:pt x="21600" y="284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7" name="Shape"/>
              <p:cNvSpPr/>
              <p:nvPr/>
            </p:nvSpPr>
            <p:spPr>
              <a:xfrm>
                <a:off x="67589" y="44183"/>
                <a:ext cx="312513" cy="3359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9158"/>
                    </a:moveTo>
                    <a:lnTo>
                      <a:pt x="21288" y="6710"/>
                    </a:lnTo>
                    <a:lnTo>
                      <a:pt x="20118" y="3734"/>
                    </a:lnTo>
                    <a:lnTo>
                      <a:pt x="18161" y="1127"/>
                    </a:lnTo>
                    <a:lnTo>
                      <a:pt x="16904" y="0"/>
                    </a:lnTo>
                    <a:lnTo>
                      <a:pt x="13952" y="3275"/>
                    </a:lnTo>
                    <a:lnTo>
                      <a:pt x="14818" y="4057"/>
                    </a:lnTo>
                    <a:lnTo>
                      <a:pt x="15547" y="4933"/>
                    </a:lnTo>
                    <a:lnTo>
                      <a:pt x="16711" y="7344"/>
                    </a:lnTo>
                    <a:lnTo>
                      <a:pt x="16976" y="8678"/>
                    </a:lnTo>
                    <a:lnTo>
                      <a:pt x="16959" y="10250"/>
                    </a:lnTo>
                    <a:lnTo>
                      <a:pt x="16617" y="11766"/>
                    </a:lnTo>
                    <a:lnTo>
                      <a:pt x="15962" y="13190"/>
                    </a:lnTo>
                    <a:lnTo>
                      <a:pt x="15007" y="14487"/>
                    </a:lnTo>
                    <a:lnTo>
                      <a:pt x="16611" y="15741"/>
                    </a:lnTo>
                    <a:lnTo>
                      <a:pt x="15006" y="14487"/>
                    </a:lnTo>
                    <a:lnTo>
                      <a:pt x="14316" y="15162"/>
                    </a:lnTo>
                    <a:lnTo>
                      <a:pt x="13559" y="15740"/>
                    </a:lnTo>
                    <a:lnTo>
                      <a:pt x="12747" y="16226"/>
                    </a:lnTo>
                    <a:lnTo>
                      <a:pt x="11892" y="16624"/>
                    </a:lnTo>
                    <a:lnTo>
                      <a:pt x="9639" y="17225"/>
                    </a:lnTo>
                    <a:lnTo>
                      <a:pt x="7305" y="17243"/>
                    </a:lnTo>
                    <a:lnTo>
                      <a:pt x="5030" y="16664"/>
                    </a:lnTo>
                    <a:lnTo>
                      <a:pt x="2952" y="15469"/>
                    </a:lnTo>
                    <a:lnTo>
                      <a:pt x="0" y="18743"/>
                    </a:lnTo>
                    <a:lnTo>
                      <a:pt x="1936" y="19999"/>
                    </a:lnTo>
                    <a:lnTo>
                      <a:pt x="4024" y="20891"/>
                    </a:lnTo>
                    <a:lnTo>
                      <a:pt x="6210" y="21424"/>
                    </a:lnTo>
                    <a:lnTo>
                      <a:pt x="8443" y="21600"/>
                    </a:lnTo>
                    <a:lnTo>
                      <a:pt x="11237" y="21323"/>
                    </a:lnTo>
                    <a:lnTo>
                      <a:pt x="13918" y="20497"/>
                    </a:lnTo>
                    <a:lnTo>
                      <a:pt x="16382" y="19131"/>
                    </a:lnTo>
                    <a:lnTo>
                      <a:pt x="18526" y="17234"/>
                    </a:lnTo>
                    <a:lnTo>
                      <a:pt x="19530" y="15965"/>
                    </a:lnTo>
                    <a:lnTo>
                      <a:pt x="20339" y="14604"/>
                    </a:lnTo>
                    <a:lnTo>
                      <a:pt x="20952" y="13168"/>
                    </a:lnTo>
                    <a:lnTo>
                      <a:pt x="21365" y="11671"/>
                    </a:lnTo>
                    <a:lnTo>
                      <a:pt x="21503" y="10844"/>
                    </a:lnTo>
                    <a:lnTo>
                      <a:pt x="21582" y="10005"/>
                    </a:lnTo>
                    <a:lnTo>
                      <a:pt x="21600" y="915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97" name="object 19"/>
          <p:cNvGrpSpPr/>
          <p:nvPr/>
        </p:nvGrpSpPr>
        <p:grpSpPr>
          <a:xfrm>
            <a:off x="17307968" y="1458334"/>
            <a:ext cx="743003" cy="117708"/>
            <a:chOff x="0" y="0"/>
            <a:chExt cx="743001" cy="117706"/>
          </a:xfrm>
        </p:grpSpPr>
        <p:pic>
          <p:nvPicPr>
            <p:cNvPr id="190" name="object 20" descr="object 20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1943"/>
              <a:ext cx="186466" cy="115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96" name="object 21"/>
            <p:cNvGrpSpPr/>
            <p:nvPr/>
          </p:nvGrpSpPr>
          <p:grpSpPr>
            <a:xfrm>
              <a:off x="209370" y="0"/>
              <a:ext cx="533632" cy="117707"/>
              <a:chOff x="0" y="0"/>
              <a:chExt cx="533631" cy="117706"/>
            </a:xfrm>
          </p:grpSpPr>
          <p:sp>
            <p:nvSpPr>
              <p:cNvPr id="191" name="Shape"/>
              <p:cNvSpPr/>
              <p:nvPr/>
            </p:nvSpPr>
            <p:spPr>
              <a:xfrm>
                <a:off x="0" y="1955"/>
                <a:ext cx="90565" cy="113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7120" y="14378"/>
                    </a:lnTo>
                    <a:lnTo>
                      <a:pt x="16420" y="13255"/>
                    </a:lnTo>
                    <a:lnTo>
                      <a:pt x="18189" y="12161"/>
                    </a:lnTo>
                    <a:lnTo>
                      <a:pt x="19540" y="10760"/>
                    </a:lnTo>
                    <a:lnTo>
                      <a:pt x="20028" y="9813"/>
                    </a:lnTo>
                    <a:lnTo>
                      <a:pt x="20404" y="9090"/>
                    </a:lnTo>
                    <a:lnTo>
                      <a:pt x="17886" y="1998"/>
                    </a:lnTo>
                    <a:lnTo>
                      <a:pt x="12643" y="234"/>
                    </a:lnTo>
                    <a:lnTo>
                      <a:pt x="12643" y="8827"/>
                    </a:lnTo>
                    <a:lnTo>
                      <a:pt x="11441" y="9813"/>
                    </a:lnTo>
                    <a:lnTo>
                      <a:pt x="8142" y="9813"/>
                    </a:lnTo>
                    <a:lnTo>
                      <a:pt x="8142" y="4999"/>
                    </a:lnTo>
                    <a:lnTo>
                      <a:pt x="11441" y="4999"/>
                    </a:lnTo>
                    <a:lnTo>
                      <a:pt x="12643" y="5985"/>
                    </a:lnTo>
                    <a:lnTo>
                      <a:pt x="12643" y="234"/>
                    </a:lnTo>
                    <a:lnTo>
                      <a:pt x="10935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8142" y="21600"/>
                    </a:lnTo>
                    <a:lnTo>
                      <a:pt x="8142" y="14378"/>
                    </a:lnTo>
                    <a:lnTo>
                      <a:pt x="8687" y="14378"/>
                    </a:lnTo>
                    <a:lnTo>
                      <a:pt x="1268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92" name="Shape"/>
              <p:cNvSpPr/>
              <p:nvPr/>
            </p:nvSpPr>
            <p:spPr>
              <a:xfrm>
                <a:off x="98907" y="11"/>
                <a:ext cx="124526" cy="1176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0801"/>
                    </a:moveTo>
                    <a:lnTo>
                      <a:pt x="20774" y="6545"/>
                    </a:lnTo>
                    <a:lnTo>
                      <a:pt x="20071" y="5487"/>
                    </a:lnTo>
                    <a:lnTo>
                      <a:pt x="18494" y="3116"/>
                    </a:lnTo>
                    <a:lnTo>
                      <a:pt x="15566" y="1163"/>
                    </a:lnTo>
                    <a:lnTo>
                      <a:pt x="15566" y="10801"/>
                    </a:lnTo>
                    <a:lnTo>
                      <a:pt x="15207" y="12915"/>
                    </a:lnTo>
                    <a:lnTo>
                      <a:pt x="14209" y="14598"/>
                    </a:lnTo>
                    <a:lnTo>
                      <a:pt x="12700" y="15710"/>
                    </a:lnTo>
                    <a:lnTo>
                      <a:pt x="10799" y="16113"/>
                    </a:lnTo>
                    <a:lnTo>
                      <a:pt x="8902" y="15710"/>
                    </a:lnTo>
                    <a:lnTo>
                      <a:pt x="7391" y="14598"/>
                    </a:lnTo>
                    <a:lnTo>
                      <a:pt x="6395" y="12915"/>
                    </a:lnTo>
                    <a:lnTo>
                      <a:pt x="6036" y="10801"/>
                    </a:lnTo>
                    <a:lnTo>
                      <a:pt x="6395" y="8687"/>
                    </a:lnTo>
                    <a:lnTo>
                      <a:pt x="7391" y="7002"/>
                    </a:lnTo>
                    <a:lnTo>
                      <a:pt x="8902" y="5890"/>
                    </a:lnTo>
                    <a:lnTo>
                      <a:pt x="10799" y="5487"/>
                    </a:lnTo>
                    <a:lnTo>
                      <a:pt x="12700" y="5890"/>
                    </a:lnTo>
                    <a:lnTo>
                      <a:pt x="14209" y="7002"/>
                    </a:lnTo>
                    <a:lnTo>
                      <a:pt x="15207" y="8687"/>
                    </a:lnTo>
                    <a:lnTo>
                      <a:pt x="15566" y="10801"/>
                    </a:lnTo>
                    <a:lnTo>
                      <a:pt x="15566" y="1163"/>
                    </a:lnTo>
                    <a:lnTo>
                      <a:pt x="15068" y="830"/>
                    </a:lnTo>
                    <a:lnTo>
                      <a:pt x="10799" y="0"/>
                    </a:lnTo>
                    <a:lnTo>
                      <a:pt x="6530" y="830"/>
                    </a:lnTo>
                    <a:lnTo>
                      <a:pt x="3104" y="3116"/>
                    </a:lnTo>
                    <a:lnTo>
                      <a:pt x="826" y="6545"/>
                    </a:lnTo>
                    <a:lnTo>
                      <a:pt x="0" y="10801"/>
                    </a:lnTo>
                    <a:lnTo>
                      <a:pt x="826" y="15055"/>
                    </a:lnTo>
                    <a:lnTo>
                      <a:pt x="3104" y="18484"/>
                    </a:lnTo>
                    <a:lnTo>
                      <a:pt x="6530" y="20770"/>
                    </a:lnTo>
                    <a:lnTo>
                      <a:pt x="10799" y="21600"/>
                    </a:lnTo>
                    <a:lnTo>
                      <a:pt x="15068" y="20770"/>
                    </a:lnTo>
                    <a:lnTo>
                      <a:pt x="18494" y="18484"/>
                    </a:lnTo>
                    <a:lnTo>
                      <a:pt x="20071" y="16113"/>
                    </a:lnTo>
                    <a:lnTo>
                      <a:pt x="20774" y="15055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93" name="Shape"/>
              <p:cNvSpPr/>
              <p:nvPr/>
            </p:nvSpPr>
            <p:spPr>
              <a:xfrm>
                <a:off x="240995" y="1955"/>
                <a:ext cx="86820" cy="1138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7496"/>
                    </a:moveTo>
                    <a:lnTo>
                      <a:pt x="20943" y="4999"/>
                    </a:lnTo>
                    <a:lnTo>
                      <a:pt x="20820" y="4529"/>
                    </a:lnTo>
                    <a:lnTo>
                      <a:pt x="18671" y="2152"/>
                    </a:lnTo>
                    <a:lnTo>
                      <a:pt x="15438" y="571"/>
                    </a:lnTo>
                    <a:lnTo>
                      <a:pt x="13189" y="253"/>
                    </a:lnTo>
                    <a:lnTo>
                      <a:pt x="13189" y="8949"/>
                    </a:lnTo>
                    <a:lnTo>
                      <a:pt x="11934" y="9995"/>
                    </a:lnTo>
                    <a:lnTo>
                      <a:pt x="8654" y="9995"/>
                    </a:lnTo>
                    <a:lnTo>
                      <a:pt x="8654" y="4999"/>
                    </a:lnTo>
                    <a:lnTo>
                      <a:pt x="11934" y="4999"/>
                    </a:lnTo>
                    <a:lnTo>
                      <a:pt x="13189" y="6047"/>
                    </a:lnTo>
                    <a:lnTo>
                      <a:pt x="13189" y="253"/>
                    </a:lnTo>
                    <a:lnTo>
                      <a:pt x="11407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8654" y="21600"/>
                    </a:lnTo>
                    <a:lnTo>
                      <a:pt x="8654" y="14996"/>
                    </a:lnTo>
                    <a:lnTo>
                      <a:pt x="11407" y="14996"/>
                    </a:lnTo>
                    <a:lnTo>
                      <a:pt x="15438" y="14422"/>
                    </a:lnTo>
                    <a:lnTo>
                      <a:pt x="18671" y="12844"/>
                    </a:lnTo>
                    <a:lnTo>
                      <a:pt x="20820" y="10465"/>
                    </a:lnTo>
                    <a:lnTo>
                      <a:pt x="20943" y="9995"/>
                    </a:lnTo>
                    <a:lnTo>
                      <a:pt x="21600" y="749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94" name="Shape"/>
              <p:cNvSpPr/>
              <p:nvPr/>
            </p:nvSpPr>
            <p:spPr>
              <a:xfrm>
                <a:off x="326352" y="1955"/>
                <a:ext cx="111851" cy="113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20344" y="17804"/>
                    </a:lnTo>
                    <a:lnTo>
                      <a:pt x="18728" y="12930"/>
                    </a:lnTo>
                    <a:lnTo>
                      <a:pt x="16683" y="6759"/>
                    </a:lnTo>
                    <a:lnTo>
                      <a:pt x="14443" y="0"/>
                    </a:lnTo>
                    <a:lnTo>
                      <a:pt x="12450" y="0"/>
                    </a:lnTo>
                    <a:lnTo>
                      <a:pt x="12450" y="12930"/>
                    </a:lnTo>
                    <a:lnTo>
                      <a:pt x="9153" y="12930"/>
                    </a:lnTo>
                    <a:lnTo>
                      <a:pt x="10801" y="6759"/>
                    </a:lnTo>
                    <a:lnTo>
                      <a:pt x="12450" y="12930"/>
                    </a:lnTo>
                    <a:lnTo>
                      <a:pt x="12450" y="0"/>
                    </a:lnTo>
                    <a:lnTo>
                      <a:pt x="7159" y="0"/>
                    </a:lnTo>
                    <a:lnTo>
                      <a:pt x="0" y="21600"/>
                    </a:lnTo>
                    <a:lnTo>
                      <a:pt x="6843" y="21600"/>
                    </a:lnTo>
                    <a:lnTo>
                      <a:pt x="7848" y="17804"/>
                    </a:lnTo>
                    <a:lnTo>
                      <a:pt x="13737" y="17804"/>
                    </a:lnTo>
                    <a:lnTo>
                      <a:pt x="14757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95" name="Shape"/>
              <p:cNvSpPr/>
              <p:nvPr/>
            </p:nvSpPr>
            <p:spPr>
              <a:xfrm>
                <a:off x="445021" y="0"/>
                <a:ext cx="88611" cy="1177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4650"/>
                    </a:moveTo>
                    <a:lnTo>
                      <a:pt x="12761" y="8024"/>
                    </a:lnTo>
                    <a:lnTo>
                      <a:pt x="9631" y="7488"/>
                    </a:lnTo>
                    <a:lnTo>
                      <a:pt x="9077" y="6831"/>
                    </a:lnTo>
                    <a:lnTo>
                      <a:pt x="9077" y="5579"/>
                    </a:lnTo>
                    <a:lnTo>
                      <a:pt x="9789" y="5074"/>
                    </a:lnTo>
                    <a:lnTo>
                      <a:pt x="12483" y="5074"/>
                    </a:lnTo>
                    <a:lnTo>
                      <a:pt x="14464" y="5878"/>
                    </a:lnTo>
                    <a:lnTo>
                      <a:pt x="16288" y="7013"/>
                    </a:lnTo>
                    <a:lnTo>
                      <a:pt x="20173" y="2657"/>
                    </a:lnTo>
                    <a:lnTo>
                      <a:pt x="18046" y="1550"/>
                    </a:lnTo>
                    <a:lnTo>
                      <a:pt x="15653" y="713"/>
                    </a:lnTo>
                    <a:lnTo>
                      <a:pt x="13083" y="184"/>
                    </a:lnTo>
                    <a:lnTo>
                      <a:pt x="10424" y="0"/>
                    </a:lnTo>
                    <a:lnTo>
                      <a:pt x="6498" y="513"/>
                    </a:lnTo>
                    <a:lnTo>
                      <a:pt x="3384" y="1925"/>
                    </a:lnTo>
                    <a:lnTo>
                      <a:pt x="1334" y="4053"/>
                    </a:lnTo>
                    <a:lnTo>
                      <a:pt x="595" y="6714"/>
                    </a:lnTo>
                    <a:lnTo>
                      <a:pt x="1220" y="9015"/>
                    </a:lnTo>
                    <a:lnTo>
                      <a:pt x="2941" y="10849"/>
                    </a:lnTo>
                    <a:lnTo>
                      <a:pt x="5545" y="12198"/>
                    </a:lnTo>
                    <a:lnTo>
                      <a:pt x="8799" y="13040"/>
                    </a:lnTo>
                    <a:lnTo>
                      <a:pt x="12405" y="13636"/>
                    </a:lnTo>
                    <a:lnTo>
                      <a:pt x="13120" y="14338"/>
                    </a:lnTo>
                    <a:lnTo>
                      <a:pt x="13120" y="15843"/>
                    </a:lnTo>
                    <a:lnTo>
                      <a:pt x="12204" y="16410"/>
                    </a:lnTo>
                    <a:lnTo>
                      <a:pt x="10981" y="16410"/>
                    </a:lnTo>
                    <a:lnTo>
                      <a:pt x="9179" y="16244"/>
                    </a:lnTo>
                    <a:lnTo>
                      <a:pt x="7387" y="15773"/>
                    </a:lnTo>
                    <a:lnTo>
                      <a:pt x="5678" y="15032"/>
                    </a:lnTo>
                    <a:lnTo>
                      <a:pt x="4121" y="14054"/>
                    </a:lnTo>
                    <a:lnTo>
                      <a:pt x="0" y="18291"/>
                    </a:lnTo>
                    <a:lnTo>
                      <a:pt x="2176" y="19677"/>
                    </a:lnTo>
                    <a:lnTo>
                      <a:pt x="4712" y="20717"/>
                    </a:lnTo>
                    <a:lnTo>
                      <a:pt x="7597" y="21374"/>
                    </a:lnTo>
                    <a:lnTo>
                      <a:pt x="10823" y="21600"/>
                    </a:lnTo>
                    <a:lnTo>
                      <a:pt x="15297" y="21057"/>
                    </a:lnTo>
                    <a:lnTo>
                      <a:pt x="18693" y="19570"/>
                    </a:lnTo>
                    <a:lnTo>
                      <a:pt x="20845" y="17361"/>
                    </a:lnTo>
                    <a:lnTo>
                      <a:pt x="21600" y="1465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object 2"/>
          <p:cNvSpPr/>
          <p:nvPr/>
        </p:nvSpPr>
        <p:spPr>
          <a:xfrm>
            <a:off x="-1" y="-1"/>
            <a:ext cx="20104102" cy="11308558"/>
          </a:xfrm>
          <a:prstGeom prst="rect">
            <a:avLst/>
          </a:prstGeom>
          <a:solidFill>
            <a:srgbClr val="D9086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200" name="object 3" descr="object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13140" y="2525607"/>
            <a:ext cx="10243872" cy="7735859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object 4"/>
          <p:cNvSpPr txBox="1"/>
          <p:nvPr>
            <p:ph type="title"/>
          </p:nvPr>
        </p:nvSpPr>
        <p:spPr>
          <a:xfrm>
            <a:off x="1034387" y="662006"/>
            <a:ext cx="8027063" cy="976376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pc="-100">
                <a:solidFill>
                  <a:srgbClr val="FFFFFF"/>
                </a:solidFill>
              </a:defRPr>
            </a:lvl1pPr>
          </a:lstStyle>
          <a:p>
            <a:pPr/>
            <a:r>
              <a:t>Characteristics</a:t>
            </a:r>
          </a:p>
        </p:txBody>
      </p:sp>
      <p:grpSp>
        <p:nvGrpSpPr>
          <p:cNvPr id="207" name="object 5"/>
          <p:cNvGrpSpPr/>
          <p:nvPr/>
        </p:nvGrpSpPr>
        <p:grpSpPr>
          <a:xfrm>
            <a:off x="17219970" y="1105878"/>
            <a:ext cx="827972" cy="117706"/>
            <a:chOff x="0" y="0"/>
            <a:chExt cx="827970" cy="117704"/>
          </a:xfrm>
        </p:grpSpPr>
        <p:pic>
          <p:nvPicPr>
            <p:cNvPr id="202" name="object 6" descr="object 6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14771" cy="1177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3" name="object 7"/>
            <p:cNvSpPr/>
            <p:nvPr/>
          </p:nvSpPr>
          <p:spPr>
            <a:xfrm>
              <a:off x="238478" y="1948"/>
              <a:ext cx="77231" cy="114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6080"/>
                  </a:moveTo>
                  <a:lnTo>
                    <a:pt x="9733" y="16080"/>
                  </a:lnTo>
                  <a:lnTo>
                    <a:pt x="9733" y="13440"/>
                  </a:lnTo>
                  <a:lnTo>
                    <a:pt x="20101" y="13440"/>
                  </a:lnTo>
                  <a:lnTo>
                    <a:pt x="20101" y="7920"/>
                  </a:lnTo>
                  <a:lnTo>
                    <a:pt x="9733" y="7920"/>
                  </a:lnTo>
                  <a:lnTo>
                    <a:pt x="9733" y="5520"/>
                  </a:lnTo>
                  <a:lnTo>
                    <a:pt x="21192" y="5520"/>
                  </a:lnTo>
                  <a:lnTo>
                    <a:pt x="21192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608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pic>
          <p:nvPicPr>
            <p:cNvPr id="204" name="object 8" descr="object 8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36169" y="1950"/>
              <a:ext cx="119664" cy="1138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5" name="object 9" descr="object 9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79638" y="1945"/>
              <a:ext cx="94951" cy="1138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6" name="object 10" descr="object 10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98303" y="1383"/>
              <a:ext cx="229668" cy="1143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19" name="object 11"/>
          <p:cNvGrpSpPr/>
          <p:nvPr/>
        </p:nvGrpSpPr>
        <p:grpSpPr>
          <a:xfrm>
            <a:off x="16418343" y="1282107"/>
            <a:ext cx="1632996" cy="117708"/>
            <a:chOff x="0" y="0"/>
            <a:chExt cx="1632994" cy="117706"/>
          </a:xfrm>
        </p:grpSpPr>
        <p:pic>
          <p:nvPicPr>
            <p:cNvPr id="208" name="object 12" descr="object 12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1939"/>
              <a:ext cx="197207" cy="115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9" name="object 13" descr="object 13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20143" y="1383"/>
              <a:ext cx="258233" cy="1161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0" name="object 14" descr="object 14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01317" y="1939"/>
              <a:ext cx="424438" cy="115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18" name="object 15"/>
            <p:cNvGrpSpPr/>
            <p:nvPr/>
          </p:nvGrpSpPr>
          <p:grpSpPr>
            <a:xfrm>
              <a:off x="948678" y="0"/>
              <a:ext cx="684317" cy="117707"/>
              <a:chOff x="0" y="0"/>
              <a:chExt cx="684316" cy="117706"/>
            </a:xfrm>
          </p:grpSpPr>
          <p:sp>
            <p:nvSpPr>
              <p:cNvPr id="211" name="Shape"/>
              <p:cNvSpPr/>
              <p:nvPr/>
            </p:nvSpPr>
            <p:spPr>
              <a:xfrm>
                <a:off x="-1" y="1943"/>
                <a:ext cx="86832" cy="113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7498"/>
                    </a:moveTo>
                    <a:lnTo>
                      <a:pt x="20943" y="5001"/>
                    </a:lnTo>
                    <a:lnTo>
                      <a:pt x="20820" y="4531"/>
                    </a:lnTo>
                    <a:lnTo>
                      <a:pt x="18672" y="2152"/>
                    </a:lnTo>
                    <a:lnTo>
                      <a:pt x="15439" y="574"/>
                    </a:lnTo>
                    <a:lnTo>
                      <a:pt x="13190" y="255"/>
                    </a:lnTo>
                    <a:lnTo>
                      <a:pt x="13190" y="8951"/>
                    </a:lnTo>
                    <a:lnTo>
                      <a:pt x="11933" y="9997"/>
                    </a:lnTo>
                    <a:lnTo>
                      <a:pt x="8657" y="9997"/>
                    </a:lnTo>
                    <a:lnTo>
                      <a:pt x="8657" y="5001"/>
                    </a:lnTo>
                    <a:lnTo>
                      <a:pt x="11933" y="5001"/>
                    </a:lnTo>
                    <a:lnTo>
                      <a:pt x="13190" y="6050"/>
                    </a:lnTo>
                    <a:lnTo>
                      <a:pt x="13190" y="255"/>
                    </a:lnTo>
                    <a:lnTo>
                      <a:pt x="11408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8657" y="21600"/>
                    </a:lnTo>
                    <a:lnTo>
                      <a:pt x="8657" y="14999"/>
                    </a:lnTo>
                    <a:lnTo>
                      <a:pt x="11408" y="14999"/>
                    </a:lnTo>
                    <a:lnTo>
                      <a:pt x="15439" y="14425"/>
                    </a:lnTo>
                    <a:lnTo>
                      <a:pt x="18672" y="12844"/>
                    </a:lnTo>
                    <a:lnTo>
                      <a:pt x="20820" y="10467"/>
                    </a:lnTo>
                    <a:lnTo>
                      <a:pt x="20943" y="9997"/>
                    </a:lnTo>
                    <a:lnTo>
                      <a:pt x="21600" y="749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12" name="Shape"/>
              <p:cNvSpPr/>
              <p:nvPr/>
            </p:nvSpPr>
            <p:spPr>
              <a:xfrm>
                <a:off x="95350" y="1384"/>
                <a:ext cx="85195" cy="1143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5760"/>
                    </a:lnTo>
                    <a:lnTo>
                      <a:pt x="6389" y="5760"/>
                    </a:lnTo>
                    <a:lnTo>
                      <a:pt x="6389" y="21600"/>
                    </a:lnTo>
                    <a:lnTo>
                      <a:pt x="15208" y="21600"/>
                    </a:lnTo>
                    <a:lnTo>
                      <a:pt x="15208" y="5760"/>
                    </a:lnTo>
                    <a:lnTo>
                      <a:pt x="21600" y="576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13" name="Shape"/>
              <p:cNvSpPr/>
              <p:nvPr/>
            </p:nvSpPr>
            <p:spPr>
              <a:xfrm>
                <a:off x="189191" y="0"/>
                <a:ext cx="88610" cy="1177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4650"/>
                    </a:moveTo>
                    <a:lnTo>
                      <a:pt x="12761" y="8024"/>
                    </a:lnTo>
                    <a:lnTo>
                      <a:pt x="9631" y="7488"/>
                    </a:lnTo>
                    <a:lnTo>
                      <a:pt x="9077" y="6831"/>
                    </a:lnTo>
                    <a:lnTo>
                      <a:pt x="9077" y="5577"/>
                    </a:lnTo>
                    <a:lnTo>
                      <a:pt x="9789" y="5074"/>
                    </a:lnTo>
                    <a:lnTo>
                      <a:pt x="12486" y="5074"/>
                    </a:lnTo>
                    <a:lnTo>
                      <a:pt x="14464" y="5878"/>
                    </a:lnTo>
                    <a:lnTo>
                      <a:pt x="16288" y="7013"/>
                    </a:lnTo>
                    <a:lnTo>
                      <a:pt x="20176" y="2655"/>
                    </a:lnTo>
                    <a:lnTo>
                      <a:pt x="18049" y="1547"/>
                    </a:lnTo>
                    <a:lnTo>
                      <a:pt x="15656" y="711"/>
                    </a:lnTo>
                    <a:lnTo>
                      <a:pt x="13083" y="184"/>
                    </a:lnTo>
                    <a:lnTo>
                      <a:pt x="10424" y="0"/>
                    </a:lnTo>
                    <a:lnTo>
                      <a:pt x="6498" y="513"/>
                    </a:lnTo>
                    <a:lnTo>
                      <a:pt x="3384" y="1925"/>
                    </a:lnTo>
                    <a:lnTo>
                      <a:pt x="1334" y="4053"/>
                    </a:lnTo>
                    <a:lnTo>
                      <a:pt x="595" y="6714"/>
                    </a:lnTo>
                    <a:lnTo>
                      <a:pt x="1220" y="9015"/>
                    </a:lnTo>
                    <a:lnTo>
                      <a:pt x="2944" y="10849"/>
                    </a:lnTo>
                    <a:lnTo>
                      <a:pt x="5545" y="12196"/>
                    </a:lnTo>
                    <a:lnTo>
                      <a:pt x="8799" y="13040"/>
                    </a:lnTo>
                    <a:lnTo>
                      <a:pt x="12405" y="13636"/>
                    </a:lnTo>
                    <a:lnTo>
                      <a:pt x="13120" y="14335"/>
                    </a:lnTo>
                    <a:lnTo>
                      <a:pt x="13120" y="15843"/>
                    </a:lnTo>
                    <a:lnTo>
                      <a:pt x="12207" y="16408"/>
                    </a:lnTo>
                    <a:lnTo>
                      <a:pt x="10981" y="16408"/>
                    </a:lnTo>
                    <a:lnTo>
                      <a:pt x="9179" y="16244"/>
                    </a:lnTo>
                    <a:lnTo>
                      <a:pt x="7387" y="15773"/>
                    </a:lnTo>
                    <a:lnTo>
                      <a:pt x="5678" y="15030"/>
                    </a:lnTo>
                    <a:lnTo>
                      <a:pt x="4124" y="14051"/>
                    </a:lnTo>
                    <a:lnTo>
                      <a:pt x="0" y="18288"/>
                    </a:lnTo>
                    <a:lnTo>
                      <a:pt x="2177" y="19675"/>
                    </a:lnTo>
                    <a:lnTo>
                      <a:pt x="4712" y="20717"/>
                    </a:lnTo>
                    <a:lnTo>
                      <a:pt x="7601" y="21372"/>
                    </a:lnTo>
                    <a:lnTo>
                      <a:pt x="10823" y="21600"/>
                    </a:lnTo>
                    <a:lnTo>
                      <a:pt x="15300" y="21055"/>
                    </a:lnTo>
                    <a:lnTo>
                      <a:pt x="18693" y="19568"/>
                    </a:lnTo>
                    <a:lnTo>
                      <a:pt x="20845" y="17361"/>
                    </a:lnTo>
                    <a:lnTo>
                      <a:pt x="21600" y="1465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14" name="Shape"/>
              <p:cNvSpPr/>
              <p:nvPr/>
            </p:nvSpPr>
            <p:spPr>
              <a:xfrm>
                <a:off x="284035" y="1384"/>
                <a:ext cx="85194" cy="1143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5760"/>
                    </a:lnTo>
                    <a:lnTo>
                      <a:pt x="6389" y="5760"/>
                    </a:lnTo>
                    <a:lnTo>
                      <a:pt x="6389" y="21600"/>
                    </a:lnTo>
                    <a:lnTo>
                      <a:pt x="15208" y="21600"/>
                    </a:lnTo>
                    <a:lnTo>
                      <a:pt x="15208" y="5760"/>
                    </a:lnTo>
                    <a:lnTo>
                      <a:pt x="21600" y="576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15" name="Shape"/>
              <p:cNvSpPr/>
              <p:nvPr/>
            </p:nvSpPr>
            <p:spPr>
              <a:xfrm>
                <a:off x="366165" y="1955"/>
                <a:ext cx="111851" cy="113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20342" y="17804"/>
                    </a:lnTo>
                    <a:lnTo>
                      <a:pt x="18728" y="12930"/>
                    </a:lnTo>
                    <a:lnTo>
                      <a:pt x="16682" y="6759"/>
                    </a:lnTo>
                    <a:lnTo>
                      <a:pt x="14443" y="0"/>
                    </a:lnTo>
                    <a:lnTo>
                      <a:pt x="12449" y="0"/>
                    </a:lnTo>
                    <a:lnTo>
                      <a:pt x="12449" y="12930"/>
                    </a:lnTo>
                    <a:lnTo>
                      <a:pt x="9153" y="12930"/>
                    </a:lnTo>
                    <a:lnTo>
                      <a:pt x="10801" y="6759"/>
                    </a:lnTo>
                    <a:lnTo>
                      <a:pt x="12449" y="12930"/>
                    </a:lnTo>
                    <a:lnTo>
                      <a:pt x="12449" y="0"/>
                    </a:lnTo>
                    <a:lnTo>
                      <a:pt x="7159" y="0"/>
                    </a:lnTo>
                    <a:lnTo>
                      <a:pt x="0" y="21600"/>
                    </a:lnTo>
                    <a:lnTo>
                      <a:pt x="6843" y="21600"/>
                    </a:lnTo>
                    <a:lnTo>
                      <a:pt x="7848" y="17804"/>
                    </a:lnTo>
                    <a:lnTo>
                      <a:pt x="13737" y="17804"/>
                    </a:lnTo>
                    <a:lnTo>
                      <a:pt x="14755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16" name="Shape"/>
              <p:cNvSpPr/>
              <p:nvPr/>
            </p:nvSpPr>
            <p:spPr>
              <a:xfrm>
                <a:off x="489546" y="1943"/>
                <a:ext cx="101933" cy="113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0802"/>
                    </a:moveTo>
                    <a:lnTo>
                      <a:pt x="20709" y="6445"/>
                    </a:lnTo>
                    <a:lnTo>
                      <a:pt x="20149" y="5681"/>
                    </a:lnTo>
                    <a:lnTo>
                      <a:pt x="18217" y="3030"/>
                    </a:lnTo>
                    <a:lnTo>
                      <a:pt x="14393" y="800"/>
                    </a:lnTo>
                    <a:lnTo>
                      <a:pt x="14231" y="776"/>
                    </a:lnTo>
                    <a:lnTo>
                      <a:pt x="14231" y="10802"/>
                    </a:lnTo>
                    <a:lnTo>
                      <a:pt x="13855" y="12928"/>
                    </a:lnTo>
                    <a:lnTo>
                      <a:pt x="12778" y="14541"/>
                    </a:lnTo>
                    <a:lnTo>
                      <a:pt x="11075" y="15565"/>
                    </a:lnTo>
                    <a:lnTo>
                      <a:pt x="8819" y="15922"/>
                    </a:lnTo>
                    <a:lnTo>
                      <a:pt x="7374" y="15922"/>
                    </a:lnTo>
                    <a:lnTo>
                      <a:pt x="7374" y="5681"/>
                    </a:lnTo>
                    <a:lnTo>
                      <a:pt x="8819" y="5681"/>
                    </a:lnTo>
                    <a:lnTo>
                      <a:pt x="11075" y="6037"/>
                    </a:lnTo>
                    <a:lnTo>
                      <a:pt x="12778" y="7059"/>
                    </a:lnTo>
                    <a:lnTo>
                      <a:pt x="13855" y="8674"/>
                    </a:lnTo>
                    <a:lnTo>
                      <a:pt x="14231" y="10802"/>
                    </a:lnTo>
                    <a:lnTo>
                      <a:pt x="14231" y="776"/>
                    </a:lnTo>
                    <a:lnTo>
                      <a:pt x="9508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9508" y="21600"/>
                    </a:lnTo>
                    <a:lnTo>
                      <a:pt x="14393" y="20802"/>
                    </a:lnTo>
                    <a:lnTo>
                      <a:pt x="18217" y="18573"/>
                    </a:lnTo>
                    <a:lnTo>
                      <a:pt x="20152" y="15922"/>
                    </a:lnTo>
                    <a:lnTo>
                      <a:pt x="20709" y="15158"/>
                    </a:lnTo>
                    <a:lnTo>
                      <a:pt x="21600" y="1080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17" name="Shape"/>
              <p:cNvSpPr/>
              <p:nvPr/>
            </p:nvSpPr>
            <p:spPr>
              <a:xfrm>
                <a:off x="599123" y="1384"/>
                <a:ext cx="85194" cy="1143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5760"/>
                    </a:lnTo>
                    <a:lnTo>
                      <a:pt x="6389" y="5760"/>
                    </a:lnTo>
                    <a:lnTo>
                      <a:pt x="6389" y="21600"/>
                    </a:lnTo>
                    <a:lnTo>
                      <a:pt x="15208" y="21600"/>
                    </a:lnTo>
                    <a:lnTo>
                      <a:pt x="15208" y="5760"/>
                    </a:lnTo>
                    <a:lnTo>
                      <a:pt x="21600" y="576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227" name="object 16"/>
          <p:cNvGrpSpPr/>
          <p:nvPr/>
        </p:nvGrpSpPr>
        <p:grpSpPr>
          <a:xfrm>
            <a:off x="18137544" y="1047094"/>
            <a:ext cx="919471" cy="587748"/>
            <a:chOff x="0" y="0"/>
            <a:chExt cx="919470" cy="587746"/>
          </a:xfrm>
        </p:grpSpPr>
        <p:grpSp>
          <p:nvGrpSpPr>
            <p:cNvPr id="222" name="object 17"/>
            <p:cNvGrpSpPr/>
            <p:nvPr/>
          </p:nvGrpSpPr>
          <p:grpSpPr>
            <a:xfrm>
              <a:off x="-1" y="-1"/>
              <a:ext cx="919472" cy="587748"/>
              <a:chOff x="0" y="0"/>
              <a:chExt cx="919470" cy="587746"/>
            </a:xfrm>
          </p:grpSpPr>
          <p:sp>
            <p:nvSpPr>
              <p:cNvPr id="220" name="Shape"/>
              <p:cNvSpPr/>
              <p:nvPr/>
            </p:nvSpPr>
            <p:spPr>
              <a:xfrm>
                <a:off x="0" y="482"/>
                <a:ext cx="296813" cy="550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8159"/>
                    </a:moveTo>
                    <a:lnTo>
                      <a:pt x="20708" y="5717"/>
                    </a:lnTo>
                    <a:lnTo>
                      <a:pt x="18455" y="3443"/>
                    </a:lnTo>
                    <a:lnTo>
                      <a:pt x="16026" y="2040"/>
                    </a:lnTo>
                    <a:lnTo>
                      <a:pt x="13178" y="993"/>
                    </a:lnTo>
                    <a:lnTo>
                      <a:pt x="10031" y="310"/>
                    </a:lnTo>
                    <a:lnTo>
                      <a:pt x="6706" y="0"/>
                    </a:lnTo>
                    <a:lnTo>
                      <a:pt x="3323" y="72"/>
                    </a:lnTo>
                    <a:lnTo>
                      <a:pt x="0" y="536"/>
                    </a:lnTo>
                    <a:lnTo>
                      <a:pt x="0" y="7337"/>
                    </a:lnTo>
                    <a:lnTo>
                      <a:pt x="2372" y="6381"/>
                    </a:lnTo>
                    <a:lnTo>
                      <a:pt x="4274" y="5882"/>
                    </a:lnTo>
                    <a:lnTo>
                      <a:pt x="8271" y="6101"/>
                    </a:lnTo>
                    <a:lnTo>
                      <a:pt x="10853" y="7855"/>
                    </a:lnTo>
                    <a:lnTo>
                      <a:pt x="10990" y="8971"/>
                    </a:lnTo>
                    <a:lnTo>
                      <a:pt x="10328" y="10028"/>
                    </a:lnTo>
                    <a:lnTo>
                      <a:pt x="8904" y="10893"/>
                    </a:lnTo>
                    <a:lnTo>
                      <a:pt x="0" y="14480"/>
                    </a:lnTo>
                    <a:lnTo>
                      <a:pt x="0" y="21600"/>
                    </a:lnTo>
                    <a:lnTo>
                      <a:pt x="2506" y="20621"/>
                    </a:lnTo>
                    <a:lnTo>
                      <a:pt x="5934" y="19252"/>
                    </a:lnTo>
                    <a:lnTo>
                      <a:pt x="12775" y="16483"/>
                    </a:lnTo>
                    <a:lnTo>
                      <a:pt x="12712" y="16181"/>
                    </a:lnTo>
                    <a:lnTo>
                      <a:pt x="12678" y="15874"/>
                    </a:lnTo>
                    <a:lnTo>
                      <a:pt x="12678" y="15563"/>
                    </a:lnTo>
                    <a:lnTo>
                      <a:pt x="13102" y="13646"/>
                    </a:lnTo>
                    <a:lnTo>
                      <a:pt x="14305" y="11893"/>
                    </a:lnTo>
                    <a:lnTo>
                      <a:pt x="16189" y="10359"/>
                    </a:lnTo>
                    <a:lnTo>
                      <a:pt x="18654" y="9097"/>
                    </a:lnTo>
                    <a:lnTo>
                      <a:pt x="21600" y="815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1" name="Shape"/>
              <p:cNvSpPr/>
              <p:nvPr/>
            </p:nvSpPr>
            <p:spPr>
              <a:xfrm>
                <a:off x="422262" y="0"/>
                <a:ext cx="497209" cy="5877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4041"/>
                    </a:moveTo>
                    <a:lnTo>
                      <a:pt x="21364" y="12308"/>
                    </a:lnTo>
                    <a:lnTo>
                      <a:pt x="20692" y="10717"/>
                    </a:lnTo>
                    <a:lnTo>
                      <a:pt x="19637" y="9314"/>
                    </a:lnTo>
                    <a:lnTo>
                      <a:pt x="18253" y="8144"/>
                    </a:lnTo>
                    <a:lnTo>
                      <a:pt x="16594" y="7251"/>
                    </a:lnTo>
                    <a:lnTo>
                      <a:pt x="14714" y="6683"/>
                    </a:lnTo>
                    <a:lnTo>
                      <a:pt x="12692" y="6486"/>
                    </a:lnTo>
                    <a:lnTo>
                      <a:pt x="12634" y="6143"/>
                    </a:lnTo>
                    <a:lnTo>
                      <a:pt x="12313" y="5373"/>
                    </a:lnTo>
                    <a:lnTo>
                      <a:pt x="18638" y="5373"/>
                    </a:lnTo>
                    <a:lnTo>
                      <a:pt x="18638" y="0"/>
                    </a:lnTo>
                    <a:lnTo>
                      <a:pt x="10531" y="0"/>
                    </a:lnTo>
                    <a:lnTo>
                      <a:pt x="10531" y="2803"/>
                    </a:lnTo>
                    <a:lnTo>
                      <a:pt x="9567" y="1929"/>
                    </a:lnTo>
                    <a:lnTo>
                      <a:pt x="7867" y="948"/>
                    </a:lnTo>
                    <a:lnTo>
                      <a:pt x="5988" y="308"/>
                    </a:lnTo>
                    <a:lnTo>
                      <a:pt x="4003" y="18"/>
                    </a:lnTo>
                    <a:lnTo>
                      <a:pt x="1983" y="85"/>
                    </a:lnTo>
                    <a:lnTo>
                      <a:pt x="0" y="519"/>
                    </a:lnTo>
                    <a:lnTo>
                      <a:pt x="0" y="6891"/>
                    </a:lnTo>
                    <a:lnTo>
                      <a:pt x="1416" y="5996"/>
                    </a:lnTo>
                    <a:lnTo>
                      <a:pt x="2551" y="5528"/>
                    </a:lnTo>
                    <a:lnTo>
                      <a:pt x="4937" y="5733"/>
                    </a:lnTo>
                    <a:lnTo>
                      <a:pt x="6468" y="7344"/>
                    </a:lnTo>
                    <a:lnTo>
                      <a:pt x="6570" y="8355"/>
                    </a:lnTo>
                    <a:lnTo>
                      <a:pt x="6223" y="9323"/>
                    </a:lnTo>
                    <a:lnTo>
                      <a:pt x="5448" y="10134"/>
                    </a:lnTo>
                    <a:lnTo>
                      <a:pt x="6171" y="11125"/>
                    </a:lnTo>
                    <a:lnTo>
                      <a:pt x="6710" y="12209"/>
                    </a:lnTo>
                    <a:lnTo>
                      <a:pt x="7047" y="13371"/>
                    </a:lnTo>
                    <a:lnTo>
                      <a:pt x="7164" y="14597"/>
                    </a:lnTo>
                    <a:lnTo>
                      <a:pt x="7156" y="14910"/>
                    </a:lnTo>
                    <a:lnTo>
                      <a:pt x="7133" y="15220"/>
                    </a:lnTo>
                    <a:lnTo>
                      <a:pt x="7096" y="15527"/>
                    </a:lnTo>
                    <a:lnTo>
                      <a:pt x="7045" y="15830"/>
                    </a:lnTo>
                    <a:lnTo>
                      <a:pt x="9062" y="14541"/>
                    </a:lnTo>
                    <a:lnTo>
                      <a:pt x="10489" y="13438"/>
                    </a:lnTo>
                    <a:lnTo>
                      <a:pt x="11593" y="12155"/>
                    </a:lnTo>
                    <a:lnTo>
                      <a:pt x="11757" y="11856"/>
                    </a:lnTo>
                    <a:lnTo>
                      <a:pt x="12665" y="11856"/>
                    </a:lnTo>
                    <a:lnTo>
                      <a:pt x="13671" y="12027"/>
                    </a:lnTo>
                    <a:lnTo>
                      <a:pt x="14492" y="12495"/>
                    </a:lnTo>
                    <a:lnTo>
                      <a:pt x="15046" y="13190"/>
                    </a:lnTo>
                    <a:lnTo>
                      <a:pt x="15249" y="14041"/>
                    </a:lnTo>
                    <a:lnTo>
                      <a:pt x="15046" y="14892"/>
                    </a:lnTo>
                    <a:lnTo>
                      <a:pt x="14492" y="15587"/>
                    </a:lnTo>
                    <a:lnTo>
                      <a:pt x="13671" y="16055"/>
                    </a:lnTo>
                    <a:lnTo>
                      <a:pt x="12665" y="16227"/>
                    </a:lnTo>
                    <a:lnTo>
                      <a:pt x="10530" y="16227"/>
                    </a:lnTo>
                    <a:lnTo>
                      <a:pt x="10530" y="21600"/>
                    </a:lnTo>
                    <a:lnTo>
                      <a:pt x="12665" y="21600"/>
                    </a:lnTo>
                    <a:lnTo>
                      <a:pt x="14714" y="21400"/>
                    </a:lnTo>
                    <a:lnTo>
                      <a:pt x="16594" y="20832"/>
                    </a:lnTo>
                    <a:lnTo>
                      <a:pt x="18253" y="19939"/>
                    </a:lnTo>
                    <a:lnTo>
                      <a:pt x="19637" y="18769"/>
                    </a:lnTo>
                    <a:lnTo>
                      <a:pt x="20692" y="17365"/>
                    </a:lnTo>
                    <a:lnTo>
                      <a:pt x="21364" y="15774"/>
                    </a:lnTo>
                    <a:lnTo>
                      <a:pt x="21600" y="1404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223" name="object 18" descr="object 18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73034" y="291753"/>
              <a:ext cx="186299" cy="2110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26" name="object 19"/>
            <p:cNvGrpSpPr/>
            <p:nvPr/>
          </p:nvGrpSpPr>
          <p:grpSpPr>
            <a:xfrm>
              <a:off x="190715" y="207136"/>
              <a:ext cx="380102" cy="380116"/>
              <a:chOff x="0" y="0"/>
              <a:chExt cx="380101" cy="380114"/>
            </a:xfrm>
          </p:grpSpPr>
          <p:sp>
            <p:nvSpPr>
              <p:cNvPr id="224" name="Shape"/>
              <p:cNvSpPr/>
              <p:nvPr/>
            </p:nvSpPr>
            <p:spPr>
              <a:xfrm>
                <a:off x="-1" y="-1"/>
                <a:ext cx="312158" cy="335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842"/>
                    </a:moveTo>
                    <a:lnTo>
                      <a:pt x="18995" y="1263"/>
                    </a:lnTo>
                    <a:lnTo>
                      <a:pt x="16157" y="319"/>
                    </a:lnTo>
                    <a:lnTo>
                      <a:pt x="13419" y="0"/>
                    </a:lnTo>
                    <a:lnTo>
                      <a:pt x="11408" y="109"/>
                    </a:lnTo>
                    <a:lnTo>
                      <a:pt x="7534" y="1168"/>
                    </a:lnTo>
                    <a:lnTo>
                      <a:pt x="5140" y="2507"/>
                    </a:lnTo>
                    <a:lnTo>
                      <a:pt x="3053" y="4352"/>
                    </a:lnTo>
                    <a:lnTo>
                      <a:pt x="1431" y="6622"/>
                    </a:lnTo>
                    <a:lnTo>
                      <a:pt x="416" y="9091"/>
                    </a:lnTo>
                    <a:lnTo>
                      <a:pt x="0" y="11665"/>
                    </a:lnTo>
                    <a:lnTo>
                      <a:pt x="170" y="14250"/>
                    </a:lnTo>
                    <a:lnTo>
                      <a:pt x="735" y="16296"/>
                    </a:lnTo>
                    <a:lnTo>
                      <a:pt x="1675" y="18236"/>
                    </a:lnTo>
                    <a:lnTo>
                      <a:pt x="2991" y="20021"/>
                    </a:lnTo>
                    <a:lnTo>
                      <a:pt x="4677" y="21600"/>
                    </a:lnTo>
                    <a:lnTo>
                      <a:pt x="7632" y="18322"/>
                    </a:lnTo>
                    <a:lnTo>
                      <a:pt x="6011" y="16634"/>
                    </a:lnTo>
                    <a:lnTo>
                      <a:pt x="5002" y="14658"/>
                    </a:lnTo>
                    <a:lnTo>
                      <a:pt x="4613" y="12524"/>
                    </a:lnTo>
                    <a:lnTo>
                      <a:pt x="4847" y="10362"/>
                    </a:lnTo>
                    <a:lnTo>
                      <a:pt x="5120" y="9499"/>
                    </a:lnTo>
                    <a:lnTo>
                      <a:pt x="6578" y="7101"/>
                    </a:lnTo>
                    <a:lnTo>
                      <a:pt x="6790" y="6918"/>
                    </a:lnTo>
                    <a:lnTo>
                      <a:pt x="6892" y="6817"/>
                    </a:lnTo>
                    <a:lnTo>
                      <a:pt x="9534" y="5025"/>
                    </a:lnTo>
                    <a:lnTo>
                      <a:pt x="12608" y="4289"/>
                    </a:lnTo>
                    <a:lnTo>
                      <a:pt x="15763" y="4642"/>
                    </a:lnTo>
                    <a:lnTo>
                      <a:pt x="18645" y="6120"/>
                    </a:lnTo>
                    <a:lnTo>
                      <a:pt x="21600" y="284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5" name="Shape"/>
              <p:cNvSpPr/>
              <p:nvPr/>
            </p:nvSpPr>
            <p:spPr>
              <a:xfrm>
                <a:off x="67589" y="44183"/>
                <a:ext cx="312513" cy="3359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9158"/>
                    </a:moveTo>
                    <a:lnTo>
                      <a:pt x="21288" y="6710"/>
                    </a:lnTo>
                    <a:lnTo>
                      <a:pt x="20118" y="3734"/>
                    </a:lnTo>
                    <a:lnTo>
                      <a:pt x="18161" y="1127"/>
                    </a:lnTo>
                    <a:lnTo>
                      <a:pt x="16904" y="0"/>
                    </a:lnTo>
                    <a:lnTo>
                      <a:pt x="13952" y="3275"/>
                    </a:lnTo>
                    <a:lnTo>
                      <a:pt x="14818" y="4057"/>
                    </a:lnTo>
                    <a:lnTo>
                      <a:pt x="15547" y="4933"/>
                    </a:lnTo>
                    <a:lnTo>
                      <a:pt x="16711" y="7344"/>
                    </a:lnTo>
                    <a:lnTo>
                      <a:pt x="16976" y="8678"/>
                    </a:lnTo>
                    <a:lnTo>
                      <a:pt x="16959" y="10250"/>
                    </a:lnTo>
                    <a:lnTo>
                      <a:pt x="16617" y="11766"/>
                    </a:lnTo>
                    <a:lnTo>
                      <a:pt x="15962" y="13190"/>
                    </a:lnTo>
                    <a:lnTo>
                      <a:pt x="15007" y="14487"/>
                    </a:lnTo>
                    <a:lnTo>
                      <a:pt x="16611" y="15741"/>
                    </a:lnTo>
                    <a:lnTo>
                      <a:pt x="15006" y="14487"/>
                    </a:lnTo>
                    <a:lnTo>
                      <a:pt x="14316" y="15162"/>
                    </a:lnTo>
                    <a:lnTo>
                      <a:pt x="13559" y="15740"/>
                    </a:lnTo>
                    <a:lnTo>
                      <a:pt x="12747" y="16226"/>
                    </a:lnTo>
                    <a:lnTo>
                      <a:pt x="11892" y="16624"/>
                    </a:lnTo>
                    <a:lnTo>
                      <a:pt x="9639" y="17225"/>
                    </a:lnTo>
                    <a:lnTo>
                      <a:pt x="7305" y="17243"/>
                    </a:lnTo>
                    <a:lnTo>
                      <a:pt x="5030" y="16664"/>
                    </a:lnTo>
                    <a:lnTo>
                      <a:pt x="2952" y="15469"/>
                    </a:lnTo>
                    <a:lnTo>
                      <a:pt x="0" y="18743"/>
                    </a:lnTo>
                    <a:lnTo>
                      <a:pt x="1936" y="19999"/>
                    </a:lnTo>
                    <a:lnTo>
                      <a:pt x="4024" y="20891"/>
                    </a:lnTo>
                    <a:lnTo>
                      <a:pt x="6210" y="21424"/>
                    </a:lnTo>
                    <a:lnTo>
                      <a:pt x="8443" y="21600"/>
                    </a:lnTo>
                    <a:lnTo>
                      <a:pt x="11237" y="21323"/>
                    </a:lnTo>
                    <a:lnTo>
                      <a:pt x="13918" y="20497"/>
                    </a:lnTo>
                    <a:lnTo>
                      <a:pt x="16382" y="19131"/>
                    </a:lnTo>
                    <a:lnTo>
                      <a:pt x="18526" y="17234"/>
                    </a:lnTo>
                    <a:lnTo>
                      <a:pt x="19530" y="15965"/>
                    </a:lnTo>
                    <a:lnTo>
                      <a:pt x="20339" y="14604"/>
                    </a:lnTo>
                    <a:lnTo>
                      <a:pt x="20952" y="13168"/>
                    </a:lnTo>
                    <a:lnTo>
                      <a:pt x="21365" y="11671"/>
                    </a:lnTo>
                    <a:lnTo>
                      <a:pt x="21503" y="10844"/>
                    </a:lnTo>
                    <a:lnTo>
                      <a:pt x="21582" y="10005"/>
                    </a:lnTo>
                    <a:lnTo>
                      <a:pt x="21600" y="915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235" name="object 20"/>
          <p:cNvGrpSpPr/>
          <p:nvPr/>
        </p:nvGrpSpPr>
        <p:grpSpPr>
          <a:xfrm>
            <a:off x="17307968" y="1458334"/>
            <a:ext cx="743003" cy="117708"/>
            <a:chOff x="0" y="0"/>
            <a:chExt cx="743001" cy="117706"/>
          </a:xfrm>
        </p:grpSpPr>
        <p:pic>
          <p:nvPicPr>
            <p:cNvPr id="228" name="object 21" descr="object 21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1943"/>
              <a:ext cx="186466" cy="115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34" name="object 22"/>
            <p:cNvGrpSpPr/>
            <p:nvPr/>
          </p:nvGrpSpPr>
          <p:grpSpPr>
            <a:xfrm>
              <a:off x="209370" y="0"/>
              <a:ext cx="533632" cy="117707"/>
              <a:chOff x="0" y="0"/>
              <a:chExt cx="533631" cy="117706"/>
            </a:xfrm>
          </p:grpSpPr>
          <p:sp>
            <p:nvSpPr>
              <p:cNvPr id="229" name="Shape"/>
              <p:cNvSpPr/>
              <p:nvPr/>
            </p:nvSpPr>
            <p:spPr>
              <a:xfrm>
                <a:off x="0" y="1955"/>
                <a:ext cx="90565" cy="113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7120" y="14378"/>
                    </a:lnTo>
                    <a:lnTo>
                      <a:pt x="16420" y="13255"/>
                    </a:lnTo>
                    <a:lnTo>
                      <a:pt x="18189" y="12161"/>
                    </a:lnTo>
                    <a:lnTo>
                      <a:pt x="19540" y="10760"/>
                    </a:lnTo>
                    <a:lnTo>
                      <a:pt x="20028" y="9813"/>
                    </a:lnTo>
                    <a:lnTo>
                      <a:pt x="20404" y="9090"/>
                    </a:lnTo>
                    <a:lnTo>
                      <a:pt x="17886" y="1998"/>
                    </a:lnTo>
                    <a:lnTo>
                      <a:pt x="12643" y="234"/>
                    </a:lnTo>
                    <a:lnTo>
                      <a:pt x="12643" y="8827"/>
                    </a:lnTo>
                    <a:lnTo>
                      <a:pt x="11441" y="9813"/>
                    </a:lnTo>
                    <a:lnTo>
                      <a:pt x="8142" y="9813"/>
                    </a:lnTo>
                    <a:lnTo>
                      <a:pt x="8142" y="4999"/>
                    </a:lnTo>
                    <a:lnTo>
                      <a:pt x="11441" y="4999"/>
                    </a:lnTo>
                    <a:lnTo>
                      <a:pt x="12643" y="5985"/>
                    </a:lnTo>
                    <a:lnTo>
                      <a:pt x="12643" y="234"/>
                    </a:lnTo>
                    <a:lnTo>
                      <a:pt x="10935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8142" y="21600"/>
                    </a:lnTo>
                    <a:lnTo>
                      <a:pt x="8142" y="14378"/>
                    </a:lnTo>
                    <a:lnTo>
                      <a:pt x="8687" y="14378"/>
                    </a:lnTo>
                    <a:lnTo>
                      <a:pt x="1268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30" name="Shape"/>
              <p:cNvSpPr/>
              <p:nvPr/>
            </p:nvSpPr>
            <p:spPr>
              <a:xfrm>
                <a:off x="98907" y="11"/>
                <a:ext cx="124526" cy="1176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0801"/>
                    </a:moveTo>
                    <a:lnTo>
                      <a:pt x="20774" y="6545"/>
                    </a:lnTo>
                    <a:lnTo>
                      <a:pt x="20071" y="5487"/>
                    </a:lnTo>
                    <a:lnTo>
                      <a:pt x="18494" y="3116"/>
                    </a:lnTo>
                    <a:lnTo>
                      <a:pt x="15566" y="1163"/>
                    </a:lnTo>
                    <a:lnTo>
                      <a:pt x="15566" y="10801"/>
                    </a:lnTo>
                    <a:lnTo>
                      <a:pt x="15207" y="12915"/>
                    </a:lnTo>
                    <a:lnTo>
                      <a:pt x="14209" y="14598"/>
                    </a:lnTo>
                    <a:lnTo>
                      <a:pt x="12700" y="15710"/>
                    </a:lnTo>
                    <a:lnTo>
                      <a:pt x="10799" y="16113"/>
                    </a:lnTo>
                    <a:lnTo>
                      <a:pt x="8902" y="15710"/>
                    </a:lnTo>
                    <a:lnTo>
                      <a:pt x="7391" y="14598"/>
                    </a:lnTo>
                    <a:lnTo>
                      <a:pt x="6395" y="12915"/>
                    </a:lnTo>
                    <a:lnTo>
                      <a:pt x="6036" y="10801"/>
                    </a:lnTo>
                    <a:lnTo>
                      <a:pt x="6395" y="8687"/>
                    </a:lnTo>
                    <a:lnTo>
                      <a:pt x="7391" y="7002"/>
                    </a:lnTo>
                    <a:lnTo>
                      <a:pt x="8902" y="5890"/>
                    </a:lnTo>
                    <a:lnTo>
                      <a:pt x="10799" y="5487"/>
                    </a:lnTo>
                    <a:lnTo>
                      <a:pt x="12700" y="5890"/>
                    </a:lnTo>
                    <a:lnTo>
                      <a:pt x="14209" y="7002"/>
                    </a:lnTo>
                    <a:lnTo>
                      <a:pt x="15207" y="8687"/>
                    </a:lnTo>
                    <a:lnTo>
                      <a:pt x="15566" y="10801"/>
                    </a:lnTo>
                    <a:lnTo>
                      <a:pt x="15566" y="1163"/>
                    </a:lnTo>
                    <a:lnTo>
                      <a:pt x="15068" y="830"/>
                    </a:lnTo>
                    <a:lnTo>
                      <a:pt x="10799" y="0"/>
                    </a:lnTo>
                    <a:lnTo>
                      <a:pt x="6530" y="830"/>
                    </a:lnTo>
                    <a:lnTo>
                      <a:pt x="3104" y="3116"/>
                    </a:lnTo>
                    <a:lnTo>
                      <a:pt x="826" y="6545"/>
                    </a:lnTo>
                    <a:lnTo>
                      <a:pt x="0" y="10801"/>
                    </a:lnTo>
                    <a:lnTo>
                      <a:pt x="826" y="15055"/>
                    </a:lnTo>
                    <a:lnTo>
                      <a:pt x="3104" y="18484"/>
                    </a:lnTo>
                    <a:lnTo>
                      <a:pt x="6530" y="20770"/>
                    </a:lnTo>
                    <a:lnTo>
                      <a:pt x="10799" y="21600"/>
                    </a:lnTo>
                    <a:lnTo>
                      <a:pt x="15068" y="20770"/>
                    </a:lnTo>
                    <a:lnTo>
                      <a:pt x="18494" y="18484"/>
                    </a:lnTo>
                    <a:lnTo>
                      <a:pt x="20071" y="16113"/>
                    </a:lnTo>
                    <a:lnTo>
                      <a:pt x="20774" y="15055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31" name="Shape"/>
              <p:cNvSpPr/>
              <p:nvPr/>
            </p:nvSpPr>
            <p:spPr>
              <a:xfrm>
                <a:off x="240995" y="1955"/>
                <a:ext cx="86820" cy="1138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7496"/>
                    </a:moveTo>
                    <a:lnTo>
                      <a:pt x="20943" y="4999"/>
                    </a:lnTo>
                    <a:lnTo>
                      <a:pt x="20820" y="4529"/>
                    </a:lnTo>
                    <a:lnTo>
                      <a:pt x="18671" y="2152"/>
                    </a:lnTo>
                    <a:lnTo>
                      <a:pt x="15438" y="571"/>
                    </a:lnTo>
                    <a:lnTo>
                      <a:pt x="13189" y="253"/>
                    </a:lnTo>
                    <a:lnTo>
                      <a:pt x="13189" y="8949"/>
                    </a:lnTo>
                    <a:lnTo>
                      <a:pt x="11934" y="9995"/>
                    </a:lnTo>
                    <a:lnTo>
                      <a:pt x="8654" y="9995"/>
                    </a:lnTo>
                    <a:lnTo>
                      <a:pt x="8654" y="4999"/>
                    </a:lnTo>
                    <a:lnTo>
                      <a:pt x="11934" y="4999"/>
                    </a:lnTo>
                    <a:lnTo>
                      <a:pt x="13189" y="6047"/>
                    </a:lnTo>
                    <a:lnTo>
                      <a:pt x="13189" y="253"/>
                    </a:lnTo>
                    <a:lnTo>
                      <a:pt x="11407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8654" y="21600"/>
                    </a:lnTo>
                    <a:lnTo>
                      <a:pt x="8654" y="14996"/>
                    </a:lnTo>
                    <a:lnTo>
                      <a:pt x="11407" y="14996"/>
                    </a:lnTo>
                    <a:lnTo>
                      <a:pt x="15438" y="14422"/>
                    </a:lnTo>
                    <a:lnTo>
                      <a:pt x="18671" y="12844"/>
                    </a:lnTo>
                    <a:lnTo>
                      <a:pt x="20820" y="10465"/>
                    </a:lnTo>
                    <a:lnTo>
                      <a:pt x="20943" y="9995"/>
                    </a:lnTo>
                    <a:lnTo>
                      <a:pt x="21600" y="749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32" name="Shape"/>
              <p:cNvSpPr/>
              <p:nvPr/>
            </p:nvSpPr>
            <p:spPr>
              <a:xfrm>
                <a:off x="326352" y="1955"/>
                <a:ext cx="111851" cy="113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20344" y="17804"/>
                    </a:lnTo>
                    <a:lnTo>
                      <a:pt x="18728" y="12930"/>
                    </a:lnTo>
                    <a:lnTo>
                      <a:pt x="16683" y="6759"/>
                    </a:lnTo>
                    <a:lnTo>
                      <a:pt x="14443" y="0"/>
                    </a:lnTo>
                    <a:lnTo>
                      <a:pt x="12450" y="0"/>
                    </a:lnTo>
                    <a:lnTo>
                      <a:pt x="12450" y="12930"/>
                    </a:lnTo>
                    <a:lnTo>
                      <a:pt x="9153" y="12930"/>
                    </a:lnTo>
                    <a:lnTo>
                      <a:pt x="10801" y="6759"/>
                    </a:lnTo>
                    <a:lnTo>
                      <a:pt x="12450" y="12930"/>
                    </a:lnTo>
                    <a:lnTo>
                      <a:pt x="12450" y="0"/>
                    </a:lnTo>
                    <a:lnTo>
                      <a:pt x="7159" y="0"/>
                    </a:lnTo>
                    <a:lnTo>
                      <a:pt x="0" y="21600"/>
                    </a:lnTo>
                    <a:lnTo>
                      <a:pt x="6843" y="21600"/>
                    </a:lnTo>
                    <a:lnTo>
                      <a:pt x="7848" y="17804"/>
                    </a:lnTo>
                    <a:lnTo>
                      <a:pt x="13737" y="17804"/>
                    </a:lnTo>
                    <a:lnTo>
                      <a:pt x="14757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33" name="Shape"/>
              <p:cNvSpPr/>
              <p:nvPr/>
            </p:nvSpPr>
            <p:spPr>
              <a:xfrm>
                <a:off x="445021" y="0"/>
                <a:ext cx="88611" cy="1177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4650"/>
                    </a:moveTo>
                    <a:lnTo>
                      <a:pt x="12761" y="8024"/>
                    </a:lnTo>
                    <a:lnTo>
                      <a:pt x="9631" y="7488"/>
                    </a:lnTo>
                    <a:lnTo>
                      <a:pt x="9077" y="6831"/>
                    </a:lnTo>
                    <a:lnTo>
                      <a:pt x="9077" y="5579"/>
                    </a:lnTo>
                    <a:lnTo>
                      <a:pt x="9789" y="5074"/>
                    </a:lnTo>
                    <a:lnTo>
                      <a:pt x="12483" y="5074"/>
                    </a:lnTo>
                    <a:lnTo>
                      <a:pt x="14464" y="5878"/>
                    </a:lnTo>
                    <a:lnTo>
                      <a:pt x="16288" y="7013"/>
                    </a:lnTo>
                    <a:lnTo>
                      <a:pt x="20173" y="2657"/>
                    </a:lnTo>
                    <a:lnTo>
                      <a:pt x="18046" y="1550"/>
                    </a:lnTo>
                    <a:lnTo>
                      <a:pt x="15653" y="713"/>
                    </a:lnTo>
                    <a:lnTo>
                      <a:pt x="13083" y="184"/>
                    </a:lnTo>
                    <a:lnTo>
                      <a:pt x="10424" y="0"/>
                    </a:lnTo>
                    <a:lnTo>
                      <a:pt x="6498" y="513"/>
                    </a:lnTo>
                    <a:lnTo>
                      <a:pt x="3384" y="1925"/>
                    </a:lnTo>
                    <a:lnTo>
                      <a:pt x="1334" y="4053"/>
                    </a:lnTo>
                    <a:lnTo>
                      <a:pt x="595" y="6714"/>
                    </a:lnTo>
                    <a:lnTo>
                      <a:pt x="1220" y="9015"/>
                    </a:lnTo>
                    <a:lnTo>
                      <a:pt x="2941" y="10849"/>
                    </a:lnTo>
                    <a:lnTo>
                      <a:pt x="5545" y="12198"/>
                    </a:lnTo>
                    <a:lnTo>
                      <a:pt x="8799" y="13040"/>
                    </a:lnTo>
                    <a:lnTo>
                      <a:pt x="12405" y="13636"/>
                    </a:lnTo>
                    <a:lnTo>
                      <a:pt x="13120" y="14338"/>
                    </a:lnTo>
                    <a:lnTo>
                      <a:pt x="13120" y="15843"/>
                    </a:lnTo>
                    <a:lnTo>
                      <a:pt x="12204" y="16410"/>
                    </a:lnTo>
                    <a:lnTo>
                      <a:pt x="10981" y="16410"/>
                    </a:lnTo>
                    <a:lnTo>
                      <a:pt x="9179" y="16244"/>
                    </a:lnTo>
                    <a:lnTo>
                      <a:pt x="7387" y="15773"/>
                    </a:lnTo>
                    <a:lnTo>
                      <a:pt x="5678" y="15032"/>
                    </a:lnTo>
                    <a:lnTo>
                      <a:pt x="4121" y="14054"/>
                    </a:lnTo>
                    <a:lnTo>
                      <a:pt x="0" y="18291"/>
                    </a:lnTo>
                    <a:lnTo>
                      <a:pt x="2176" y="19677"/>
                    </a:lnTo>
                    <a:lnTo>
                      <a:pt x="4712" y="20717"/>
                    </a:lnTo>
                    <a:lnTo>
                      <a:pt x="7597" y="21374"/>
                    </a:lnTo>
                    <a:lnTo>
                      <a:pt x="10823" y="21600"/>
                    </a:lnTo>
                    <a:lnTo>
                      <a:pt x="15297" y="21057"/>
                    </a:lnTo>
                    <a:lnTo>
                      <a:pt x="18693" y="19570"/>
                    </a:lnTo>
                    <a:lnTo>
                      <a:pt x="20845" y="17361"/>
                    </a:lnTo>
                    <a:lnTo>
                      <a:pt x="21600" y="1465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236" name="object 4"/>
          <p:cNvSpPr txBox="1"/>
          <p:nvPr/>
        </p:nvSpPr>
        <p:spPr>
          <a:xfrm>
            <a:off x="681892" y="3119567"/>
            <a:ext cx="7404759" cy="539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pc="-20" sz="5000">
                <a:solidFill>
                  <a:srgbClr val="FFFFFF"/>
                </a:solidFill>
                <a:latin typeface="CoreSansC-85Heavy"/>
                <a:ea typeface="CoreSansC-85Heavy"/>
                <a:cs typeface="CoreSansC-85Heavy"/>
                <a:sym typeface="CoreSansC-85Heavy"/>
              </a:defRPr>
            </a:pPr>
            <a:r>
              <a:t>Chemnitz +  </a:t>
            </a:r>
          </a:p>
          <a:p>
            <a:pPr indent="12700">
              <a:spcBef>
                <a:spcPts val="100"/>
              </a:spcBef>
              <a:defRPr b="1" spc="-20" sz="5000">
                <a:solidFill>
                  <a:srgbClr val="FFFFFF"/>
                </a:solidFill>
                <a:latin typeface="CoreSansC-85Heavy"/>
                <a:ea typeface="CoreSansC-85Heavy"/>
                <a:cs typeface="CoreSansC-85Heavy"/>
                <a:sym typeface="CoreSansC-85Heavy"/>
              </a:defRPr>
            </a:pPr>
            <a:r>
              <a:t>38 municipalities/region</a:t>
            </a:r>
          </a:p>
          <a:p>
            <a:pPr indent="12700">
              <a:spcBef>
                <a:spcPts val="100"/>
              </a:spcBef>
              <a:defRPr b="1" spc="-20" sz="5000">
                <a:solidFill>
                  <a:srgbClr val="FFFFFF"/>
                </a:solidFill>
                <a:latin typeface="CoreSansC-85Heavy"/>
                <a:ea typeface="CoreSansC-85Heavy"/>
                <a:cs typeface="CoreSansC-85Heavy"/>
                <a:sym typeface="CoreSansC-85Heavy"/>
              </a:defRPr>
            </a:pPr>
          </a:p>
          <a:p>
            <a:pPr marL="698500" indent="-685800">
              <a:spcBef>
                <a:spcPts val="100"/>
              </a:spcBef>
              <a:buSzPct val="100000"/>
              <a:buFont typeface="Arial"/>
              <a:buChar char="•"/>
              <a:defRPr b="1" i="1" spc="-20" sz="5000">
                <a:solidFill>
                  <a:srgbClr val="FFFFFF"/>
                </a:solidFill>
                <a:latin typeface="CoreSansC-85Heavy"/>
                <a:ea typeface="CoreSansC-85Heavy"/>
                <a:cs typeface="CoreSansC-85Heavy"/>
                <a:sym typeface="CoreSansC-85Heavy"/>
              </a:defRPr>
            </a:pPr>
            <a:r>
              <a:t>Central Saxony</a:t>
            </a:r>
          </a:p>
          <a:p>
            <a:pPr marL="698500" indent="-685800">
              <a:spcBef>
                <a:spcPts val="100"/>
              </a:spcBef>
              <a:buSzPct val="100000"/>
              <a:buFont typeface="Arial"/>
              <a:buChar char="•"/>
              <a:defRPr b="1" i="1" spc="-20" sz="5000">
                <a:solidFill>
                  <a:srgbClr val="FFFFFF"/>
                </a:solidFill>
                <a:latin typeface="CoreSansC-85Heavy"/>
                <a:ea typeface="CoreSansC-85Heavy"/>
                <a:cs typeface="CoreSansC-85Heavy"/>
                <a:sym typeface="CoreSansC-85Heavy"/>
              </a:defRPr>
            </a:pPr>
            <a:r>
              <a:t>Zwickau and </a:t>
            </a:r>
            <a:endParaRPr>
              <a:solidFill>
                <a:srgbClr val="19459D"/>
              </a:solidFill>
            </a:endParaRPr>
          </a:p>
          <a:p>
            <a:pPr marL="698500" indent="-685800">
              <a:spcBef>
                <a:spcPts val="100"/>
              </a:spcBef>
              <a:buSzPct val="100000"/>
              <a:buFont typeface="Arial"/>
              <a:buChar char="•"/>
              <a:defRPr b="1" i="1" spc="-20" sz="5000">
                <a:solidFill>
                  <a:srgbClr val="FFFFFF"/>
                </a:solidFill>
                <a:latin typeface="CoreSansC-85Heavy"/>
                <a:ea typeface="CoreSansC-85Heavy"/>
                <a:cs typeface="CoreSansC-85Heavy"/>
                <a:sym typeface="CoreSansC-85Heavy"/>
              </a:defRPr>
            </a:pPr>
            <a:r>
              <a:t>Erzgebirge (Ore Mountains)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object 2"/>
          <p:cNvSpPr/>
          <p:nvPr/>
        </p:nvSpPr>
        <p:spPr>
          <a:xfrm>
            <a:off x="-1" y="-1"/>
            <a:ext cx="20104102" cy="11308558"/>
          </a:xfrm>
          <a:prstGeom prst="rect">
            <a:avLst/>
          </a:prstGeom>
          <a:solidFill>
            <a:srgbClr val="E7C35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9" name="object 3"/>
          <p:cNvSpPr txBox="1"/>
          <p:nvPr>
            <p:ph type="title"/>
          </p:nvPr>
        </p:nvSpPr>
        <p:spPr>
          <a:xfrm>
            <a:off x="1034387" y="850429"/>
            <a:ext cx="9003667" cy="792481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</a:lvl1pPr>
          </a:lstStyle>
          <a:p>
            <a:pPr/>
            <a:r>
              <a:t>City of Chemnitz</a:t>
            </a:r>
          </a:p>
        </p:txBody>
      </p:sp>
      <p:grpSp>
        <p:nvGrpSpPr>
          <p:cNvPr id="245" name="object 4"/>
          <p:cNvGrpSpPr/>
          <p:nvPr/>
        </p:nvGrpSpPr>
        <p:grpSpPr>
          <a:xfrm>
            <a:off x="17219970" y="1105878"/>
            <a:ext cx="827972" cy="117706"/>
            <a:chOff x="0" y="0"/>
            <a:chExt cx="827970" cy="117704"/>
          </a:xfrm>
        </p:grpSpPr>
        <p:pic>
          <p:nvPicPr>
            <p:cNvPr id="240" name="object 5" descr="object 5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14771" cy="1177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1" name="object 6"/>
            <p:cNvSpPr/>
            <p:nvPr/>
          </p:nvSpPr>
          <p:spPr>
            <a:xfrm>
              <a:off x="238478" y="1948"/>
              <a:ext cx="77231" cy="114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6080"/>
                  </a:moveTo>
                  <a:lnTo>
                    <a:pt x="9733" y="16080"/>
                  </a:lnTo>
                  <a:lnTo>
                    <a:pt x="9733" y="13440"/>
                  </a:lnTo>
                  <a:lnTo>
                    <a:pt x="20101" y="13440"/>
                  </a:lnTo>
                  <a:lnTo>
                    <a:pt x="20101" y="7920"/>
                  </a:lnTo>
                  <a:lnTo>
                    <a:pt x="9733" y="7920"/>
                  </a:lnTo>
                  <a:lnTo>
                    <a:pt x="9733" y="5520"/>
                  </a:lnTo>
                  <a:lnTo>
                    <a:pt x="21192" y="5520"/>
                  </a:lnTo>
                  <a:lnTo>
                    <a:pt x="21192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6080"/>
                  </a:lnTo>
                  <a:close/>
                </a:path>
              </a:pathLst>
            </a:custGeom>
            <a:solidFill>
              <a:srgbClr val="19459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pic>
          <p:nvPicPr>
            <p:cNvPr id="242" name="object 7" descr="object 7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79638" y="1945"/>
              <a:ext cx="94951" cy="1138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3" name="object 8" descr="object 8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36169" y="1950"/>
              <a:ext cx="119664" cy="1138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4" name="object 9" descr="object 9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98303" y="1383"/>
              <a:ext cx="229668" cy="1143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57" name="object 10"/>
          <p:cNvGrpSpPr/>
          <p:nvPr/>
        </p:nvGrpSpPr>
        <p:grpSpPr>
          <a:xfrm>
            <a:off x="16418343" y="1282107"/>
            <a:ext cx="1632996" cy="117708"/>
            <a:chOff x="0" y="0"/>
            <a:chExt cx="1632994" cy="117706"/>
          </a:xfrm>
        </p:grpSpPr>
        <p:pic>
          <p:nvPicPr>
            <p:cNvPr id="246" name="object 11" descr="object 11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1939"/>
              <a:ext cx="197207" cy="115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7" name="object 12" descr="object 12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20143" y="1383"/>
              <a:ext cx="258233" cy="1161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8" name="object 13" descr="object 13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01317" y="1939"/>
              <a:ext cx="424438" cy="115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56" name="object 14"/>
            <p:cNvGrpSpPr/>
            <p:nvPr/>
          </p:nvGrpSpPr>
          <p:grpSpPr>
            <a:xfrm>
              <a:off x="948678" y="0"/>
              <a:ext cx="684317" cy="117707"/>
              <a:chOff x="0" y="0"/>
              <a:chExt cx="684316" cy="117706"/>
            </a:xfrm>
          </p:grpSpPr>
          <p:sp>
            <p:nvSpPr>
              <p:cNvPr id="249" name="Shape"/>
              <p:cNvSpPr/>
              <p:nvPr/>
            </p:nvSpPr>
            <p:spPr>
              <a:xfrm>
                <a:off x="-1" y="1943"/>
                <a:ext cx="86832" cy="113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7498"/>
                    </a:moveTo>
                    <a:lnTo>
                      <a:pt x="20943" y="5001"/>
                    </a:lnTo>
                    <a:lnTo>
                      <a:pt x="20820" y="4531"/>
                    </a:lnTo>
                    <a:lnTo>
                      <a:pt x="18672" y="2152"/>
                    </a:lnTo>
                    <a:lnTo>
                      <a:pt x="15439" y="574"/>
                    </a:lnTo>
                    <a:lnTo>
                      <a:pt x="13190" y="255"/>
                    </a:lnTo>
                    <a:lnTo>
                      <a:pt x="13190" y="8951"/>
                    </a:lnTo>
                    <a:lnTo>
                      <a:pt x="11933" y="9997"/>
                    </a:lnTo>
                    <a:lnTo>
                      <a:pt x="8657" y="9997"/>
                    </a:lnTo>
                    <a:lnTo>
                      <a:pt x="8657" y="5001"/>
                    </a:lnTo>
                    <a:lnTo>
                      <a:pt x="11933" y="5001"/>
                    </a:lnTo>
                    <a:lnTo>
                      <a:pt x="13190" y="6050"/>
                    </a:lnTo>
                    <a:lnTo>
                      <a:pt x="13190" y="255"/>
                    </a:lnTo>
                    <a:lnTo>
                      <a:pt x="11408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8657" y="21600"/>
                    </a:lnTo>
                    <a:lnTo>
                      <a:pt x="8657" y="14999"/>
                    </a:lnTo>
                    <a:lnTo>
                      <a:pt x="11408" y="14999"/>
                    </a:lnTo>
                    <a:lnTo>
                      <a:pt x="15439" y="14425"/>
                    </a:lnTo>
                    <a:lnTo>
                      <a:pt x="18672" y="12844"/>
                    </a:lnTo>
                    <a:lnTo>
                      <a:pt x="20820" y="10467"/>
                    </a:lnTo>
                    <a:lnTo>
                      <a:pt x="20943" y="9997"/>
                    </a:lnTo>
                    <a:lnTo>
                      <a:pt x="21600" y="7498"/>
                    </a:lnTo>
                    <a:close/>
                  </a:path>
                </a:pathLst>
              </a:custGeom>
              <a:solidFill>
                <a:srgbClr val="194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50" name="Shape"/>
              <p:cNvSpPr/>
              <p:nvPr/>
            </p:nvSpPr>
            <p:spPr>
              <a:xfrm>
                <a:off x="95350" y="1384"/>
                <a:ext cx="85195" cy="1143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5760"/>
                    </a:lnTo>
                    <a:lnTo>
                      <a:pt x="6389" y="5760"/>
                    </a:lnTo>
                    <a:lnTo>
                      <a:pt x="6389" y="21600"/>
                    </a:lnTo>
                    <a:lnTo>
                      <a:pt x="15208" y="21600"/>
                    </a:lnTo>
                    <a:lnTo>
                      <a:pt x="15208" y="5760"/>
                    </a:lnTo>
                    <a:lnTo>
                      <a:pt x="21600" y="576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94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51" name="Shape"/>
              <p:cNvSpPr/>
              <p:nvPr/>
            </p:nvSpPr>
            <p:spPr>
              <a:xfrm>
                <a:off x="189191" y="0"/>
                <a:ext cx="88610" cy="1177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4650"/>
                    </a:moveTo>
                    <a:lnTo>
                      <a:pt x="12761" y="8024"/>
                    </a:lnTo>
                    <a:lnTo>
                      <a:pt x="9631" y="7488"/>
                    </a:lnTo>
                    <a:lnTo>
                      <a:pt x="9077" y="6831"/>
                    </a:lnTo>
                    <a:lnTo>
                      <a:pt x="9077" y="5577"/>
                    </a:lnTo>
                    <a:lnTo>
                      <a:pt x="9789" y="5074"/>
                    </a:lnTo>
                    <a:lnTo>
                      <a:pt x="12486" y="5074"/>
                    </a:lnTo>
                    <a:lnTo>
                      <a:pt x="14464" y="5878"/>
                    </a:lnTo>
                    <a:lnTo>
                      <a:pt x="16288" y="7013"/>
                    </a:lnTo>
                    <a:lnTo>
                      <a:pt x="20176" y="2655"/>
                    </a:lnTo>
                    <a:lnTo>
                      <a:pt x="18049" y="1547"/>
                    </a:lnTo>
                    <a:lnTo>
                      <a:pt x="15656" y="711"/>
                    </a:lnTo>
                    <a:lnTo>
                      <a:pt x="13083" y="184"/>
                    </a:lnTo>
                    <a:lnTo>
                      <a:pt x="10424" y="0"/>
                    </a:lnTo>
                    <a:lnTo>
                      <a:pt x="6498" y="513"/>
                    </a:lnTo>
                    <a:lnTo>
                      <a:pt x="3384" y="1925"/>
                    </a:lnTo>
                    <a:lnTo>
                      <a:pt x="1334" y="4053"/>
                    </a:lnTo>
                    <a:lnTo>
                      <a:pt x="595" y="6714"/>
                    </a:lnTo>
                    <a:lnTo>
                      <a:pt x="1220" y="9015"/>
                    </a:lnTo>
                    <a:lnTo>
                      <a:pt x="2944" y="10849"/>
                    </a:lnTo>
                    <a:lnTo>
                      <a:pt x="5545" y="12196"/>
                    </a:lnTo>
                    <a:lnTo>
                      <a:pt x="8799" y="13040"/>
                    </a:lnTo>
                    <a:lnTo>
                      <a:pt x="12405" y="13636"/>
                    </a:lnTo>
                    <a:lnTo>
                      <a:pt x="13120" y="14335"/>
                    </a:lnTo>
                    <a:lnTo>
                      <a:pt x="13120" y="15843"/>
                    </a:lnTo>
                    <a:lnTo>
                      <a:pt x="12207" y="16408"/>
                    </a:lnTo>
                    <a:lnTo>
                      <a:pt x="10981" y="16408"/>
                    </a:lnTo>
                    <a:lnTo>
                      <a:pt x="9179" y="16244"/>
                    </a:lnTo>
                    <a:lnTo>
                      <a:pt x="7387" y="15773"/>
                    </a:lnTo>
                    <a:lnTo>
                      <a:pt x="5678" y="15030"/>
                    </a:lnTo>
                    <a:lnTo>
                      <a:pt x="4124" y="14051"/>
                    </a:lnTo>
                    <a:lnTo>
                      <a:pt x="0" y="18288"/>
                    </a:lnTo>
                    <a:lnTo>
                      <a:pt x="2177" y="19675"/>
                    </a:lnTo>
                    <a:lnTo>
                      <a:pt x="4712" y="20717"/>
                    </a:lnTo>
                    <a:lnTo>
                      <a:pt x="7601" y="21372"/>
                    </a:lnTo>
                    <a:lnTo>
                      <a:pt x="10823" y="21600"/>
                    </a:lnTo>
                    <a:lnTo>
                      <a:pt x="15300" y="21055"/>
                    </a:lnTo>
                    <a:lnTo>
                      <a:pt x="18693" y="19568"/>
                    </a:lnTo>
                    <a:lnTo>
                      <a:pt x="20845" y="17361"/>
                    </a:lnTo>
                    <a:lnTo>
                      <a:pt x="21600" y="14650"/>
                    </a:lnTo>
                    <a:close/>
                  </a:path>
                </a:pathLst>
              </a:custGeom>
              <a:solidFill>
                <a:srgbClr val="194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52" name="Shape"/>
              <p:cNvSpPr/>
              <p:nvPr/>
            </p:nvSpPr>
            <p:spPr>
              <a:xfrm>
                <a:off x="284035" y="1384"/>
                <a:ext cx="85194" cy="1143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5760"/>
                    </a:lnTo>
                    <a:lnTo>
                      <a:pt x="6389" y="5760"/>
                    </a:lnTo>
                    <a:lnTo>
                      <a:pt x="6389" y="21600"/>
                    </a:lnTo>
                    <a:lnTo>
                      <a:pt x="15208" y="21600"/>
                    </a:lnTo>
                    <a:lnTo>
                      <a:pt x="15208" y="5760"/>
                    </a:lnTo>
                    <a:lnTo>
                      <a:pt x="21600" y="576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94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53" name="Shape"/>
              <p:cNvSpPr/>
              <p:nvPr/>
            </p:nvSpPr>
            <p:spPr>
              <a:xfrm>
                <a:off x="366165" y="1955"/>
                <a:ext cx="111851" cy="113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20342" y="17804"/>
                    </a:lnTo>
                    <a:lnTo>
                      <a:pt x="18728" y="12930"/>
                    </a:lnTo>
                    <a:lnTo>
                      <a:pt x="16682" y="6759"/>
                    </a:lnTo>
                    <a:lnTo>
                      <a:pt x="14443" y="0"/>
                    </a:lnTo>
                    <a:lnTo>
                      <a:pt x="12449" y="0"/>
                    </a:lnTo>
                    <a:lnTo>
                      <a:pt x="12449" y="12930"/>
                    </a:lnTo>
                    <a:lnTo>
                      <a:pt x="9153" y="12930"/>
                    </a:lnTo>
                    <a:lnTo>
                      <a:pt x="10801" y="6759"/>
                    </a:lnTo>
                    <a:lnTo>
                      <a:pt x="12449" y="12930"/>
                    </a:lnTo>
                    <a:lnTo>
                      <a:pt x="12449" y="0"/>
                    </a:lnTo>
                    <a:lnTo>
                      <a:pt x="7159" y="0"/>
                    </a:lnTo>
                    <a:lnTo>
                      <a:pt x="0" y="21600"/>
                    </a:lnTo>
                    <a:lnTo>
                      <a:pt x="6843" y="21600"/>
                    </a:lnTo>
                    <a:lnTo>
                      <a:pt x="7848" y="17804"/>
                    </a:lnTo>
                    <a:lnTo>
                      <a:pt x="13737" y="17804"/>
                    </a:lnTo>
                    <a:lnTo>
                      <a:pt x="14755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194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54" name="Shape"/>
              <p:cNvSpPr/>
              <p:nvPr/>
            </p:nvSpPr>
            <p:spPr>
              <a:xfrm>
                <a:off x="489546" y="1943"/>
                <a:ext cx="101933" cy="113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0802"/>
                    </a:moveTo>
                    <a:lnTo>
                      <a:pt x="20709" y="6445"/>
                    </a:lnTo>
                    <a:lnTo>
                      <a:pt x="20149" y="5681"/>
                    </a:lnTo>
                    <a:lnTo>
                      <a:pt x="18217" y="3030"/>
                    </a:lnTo>
                    <a:lnTo>
                      <a:pt x="14393" y="800"/>
                    </a:lnTo>
                    <a:lnTo>
                      <a:pt x="14231" y="776"/>
                    </a:lnTo>
                    <a:lnTo>
                      <a:pt x="14231" y="10802"/>
                    </a:lnTo>
                    <a:lnTo>
                      <a:pt x="13855" y="12928"/>
                    </a:lnTo>
                    <a:lnTo>
                      <a:pt x="12778" y="14541"/>
                    </a:lnTo>
                    <a:lnTo>
                      <a:pt x="11075" y="15565"/>
                    </a:lnTo>
                    <a:lnTo>
                      <a:pt x="8819" y="15922"/>
                    </a:lnTo>
                    <a:lnTo>
                      <a:pt x="7374" y="15922"/>
                    </a:lnTo>
                    <a:lnTo>
                      <a:pt x="7374" y="5681"/>
                    </a:lnTo>
                    <a:lnTo>
                      <a:pt x="8819" y="5681"/>
                    </a:lnTo>
                    <a:lnTo>
                      <a:pt x="11075" y="6037"/>
                    </a:lnTo>
                    <a:lnTo>
                      <a:pt x="12778" y="7059"/>
                    </a:lnTo>
                    <a:lnTo>
                      <a:pt x="13855" y="8674"/>
                    </a:lnTo>
                    <a:lnTo>
                      <a:pt x="14231" y="10802"/>
                    </a:lnTo>
                    <a:lnTo>
                      <a:pt x="14231" y="776"/>
                    </a:lnTo>
                    <a:lnTo>
                      <a:pt x="9508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9508" y="21600"/>
                    </a:lnTo>
                    <a:lnTo>
                      <a:pt x="14393" y="20802"/>
                    </a:lnTo>
                    <a:lnTo>
                      <a:pt x="18217" y="18573"/>
                    </a:lnTo>
                    <a:lnTo>
                      <a:pt x="20152" y="15922"/>
                    </a:lnTo>
                    <a:lnTo>
                      <a:pt x="20709" y="15158"/>
                    </a:lnTo>
                    <a:lnTo>
                      <a:pt x="21600" y="10802"/>
                    </a:lnTo>
                    <a:close/>
                  </a:path>
                </a:pathLst>
              </a:custGeom>
              <a:solidFill>
                <a:srgbClr val="194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55" name="Shape"/>
              <p:cNvSpPr/>
              <p:nvPr/>
            </p:nvSpPr>
            <p:spPr>
              <a:xfrm>
                <a:off x="599123" y="1384"/>
                <a:ext cx="85194" cy="1143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5760"/>
                    </a:lnTo>
                    <a:lnTo>
                      <a:pt x="6389" y="5760"/>
                    </a:lnTo>
                    <a:lnTo>
                      <a:pt x="6389" y="21600"/>
                    </a:lnTo>
                    <a:lnTo>
                      <a:pt x="15208" y="21600"/>
                    </a:lnTo>
                    <a:lnTo>
                      <a:pt x="15208" y="5760"/>
                    </a:lnTo>
                    <a:lnTo>
                      <a:pt x="21600" y="576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94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265" name="object 15"/>
          <p:cNvGrpSpPr/>
          <p:nvPr/>
        </p:nvGrpSpPr>
        <p:grpSpPr>
          <a:xfrm>
            <a:off x="18137544" y="1047094"/>
            <a:ext cx="919471" cy="587748"/>
            <a:chOff x="0" y="0"/>
            <a:chExt cx="919470" cy="587746"/>
          </a:xfrm>
        </p:grpSpPr>
        <p:grpSp>
          <p:nvGrpSpPr>
            <p:cNvPr id="260" name="object 16"/>
            <p:cNvGrpSpPr/>
            <p:nvPr/>
          </p:nvGrpSpPr>
          <p:grpSpPr>
            <a:xfrm>
              <a:off x="-1" y="-1"/>
              <a:ext cx="919472" cy="587748"/>
              <a:chOff x="0" y="0"/>
              <a:chExt cx="919470" cy="587746"/>
            </a:xfrm>
          </p:grpSpPr>
          <p:sp>
            <p:nvSpPr>
              <p:cNvPr id="258" name="Shape"/>
              <p:cNvSpPr/>
              <p:nvPr/>
            </p:nvSpPr>
            <p:spPr>
              <a:xfrm>
                <a:off x="0" y="482"/>
                <a:ext cx="296813" cy="550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8159"/>
                    </a:moveTo>
                    <a:lnTo>
                      <a:pt x="20708" y="5717"/>
                    </a:lnTo>
                    <a:lnTo>
                      <a:pt x="18455" y="3443"/>
                    </a:lnTo>
                    <a:lnTo>
                      <a:pt x="16026" y="2040"/>
                    </a:lnTo>
                    <a:lnTo>
                      <a:pt x="13178" y="993"/>
                    </a:lnTo>
                    <a:lnTo>
                      <a:pt x="10031" y="310"/>
                    </a:lnTo>
                    <a:lnTo>
                      <a:pt x="6706" y="0"/>
                    </a:lnTo>
                    <a:lnTo>
                      <a:pt x="3323" y="72"/>
                    </a:lnTo>
                    <a:lnTo>
                      <a:pt x="0" y="536"/>
                    </a:lnTo>
                    <a:lnTo>
                      <a:pt x="0" y="7337"/>
                    </a:lnTo>
                    <a:lnTo>
                      <a:pt x="2372" y="6381"/>
                    </a:lnTo>
                    <a:lnTo>
                      <a:pt x="4274" y="5882"/>
                    </a:lnTo>
                    <a:lnTo>
                      <a:pt x="8271" y="6101"/>
                    </a:lnTo>
                    <a:lnTo>
                      <a:pt x="10853" y="7855"/>
                    </a:lnTo>
                    <a:lnTo>
                      <a:pt x="10990" y="8971"/>
                    </a:lnTo>
                    <a:lnTo>
                      <a:pt x="10328" y="10028"/>
                    </a:lnTo>
                    <a:lnTo>
                      <a:pt x="8904" y="10893"/>
                    </a:lnTo>
                    <a:lnTo>
                      <a:pt x="0" y="14480"/>
                    </a:lnTo>
                    <a:lnTo>
                      <a:pt x="0" y="21600"/>
                    </a:lnTo>
                    <a:lnTo>
                      <a:pt x="2506" y="20621"/>
                    </a:lnTo>
                    <a:lnTo>
                      <a:pt x="5934" y="19252"/>
                    </a:lnTo>
                    <a:lnTo>
                      <a:pt x="12775" y="16483"/>
                    </a:lnTo>
                    <a:lnTo>
                      <a:pt x="12712" y="16181"/>
                    </a:lnTo>
                    <a:lnTo>
                      <a:pt x="12678" y="15874"/>
                    </a:lnTo>
                    <a:lnTo>
                      <a:pt x="12678" y="15563"/>
                    </a:lnTo>
                    <a:lnTo>
                      <a:pt x="13102" y="13646"/>
                    </a:lnTo>
                    <a:lnTo>
                      <a:pt x="14305" y="11893"/>
                    </a:lnTo>
                    <a:lnTo>
                      <a:pt x="16189" y="10359"/>
                    </a:lnTo>
                    <a:lnTo>
                      <a:pt x="18654" y="9097"/>
                    </a:lnTo>
                    <a:lnTo>
                      <a:pt x="21600" y="8159"/>
                    </a:lnTo>
                    <a:close/>
                  </a:path>
                </a:pathLst>
              </a:custGeom>
              <a:solidFill>
                <a:srgbClr val="194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59" name="Shape"/>
              <p:cNvSpPr/>
              <p:nvPr/>
            </p:nvSpPr>
            <p:spPr>
              <a:xfrm>
                <a:off x="422262" y="0"/>
                <a:ext cx="497209" cy="5877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4041"/>
                    </a:moveTo>
                    <a:lnTo>
                      <a:pt x="21364" y="12308"/>
                    </a:lnTo>
                    <a:lnTo>
                      <a:pt x="20692" y="10717"/>
                    </a:lnTo>
                    <a:lnTo>
                      <a:pt x="19637" y="9314"/>
                    </a:lnTo>
                    <a:lnTo>
                      <a:pt x="18253" y="8144"/>
                    </a:lnTo>
                    <a:lnTo>
                      <a:pt x="16594" y="7251"/>
                    </a:lnTo>
                    <a:lnTo>
                      <a:pt x="14714" y="6683"/>
                    </a:lnTo>
                    <a:lnTo>
                      <a:pt x="12692" y="6486"/>
                    </a:lnTo>
                    <a:lnTo>
                      <a:pt x="12634" y="6143"/>
                    </a:lnTo>
                    <a:lnTo>
                      <a:pt x="12313" y="5373"/>
                    </a:lnTo>
                    <a:lnTo>
                      <a:pt x="18638" y="5373"/>
                    </a:lnTo>
                    <a:lnTo>
                      <a:pt x="18638" y="0"/>
                    </a:lnTo>
                    <a:lnTo>
                      <a:pt x="10531" y="0"/>
                    </a:lnTo>
                    <a:lnTo>
                      <a:pt x="10531" y="2803"/>
                    </a:lnTo>
                    <a:lnTo>
                      <a:pt x="9567" y="1929"/>
                    </a:lnTo>
                    <a:lnTo>
                      <a:pt x="7867" y="948"/>
                    </a:lnTo>
                    <a:lnTo>
                      <a:pt x="5988" y="308"/>
                    </a:lnTo>
                    <a:lnTo>
                      <a:pt x="4003" y="18"/>
                    </a:lnTo>
                    <a:lnTo>
                      <a:pt x="1983" y="85"/>
                    </a:lnTo>
                    <a:lnTo>
                      <a:pt x="0" y="519"/>
                    </a:lnTo>
                    <a:lnTo>
                      <a:pt x="0" y="6891"/>
                    </a:lnTo>
                    <a:lnTo>
                      <a:pt x="1416" y="5996"/>
                    </a:lnTo>
                    <a:lnTo>
                      <a:pt x="2551" y="5528"/>
                    </a:lnTo>
                    <a:lnTo>
                      <a:pt x="4937" y="5733"/>
                    </a:lnTo>
                    <a:lnTo>
                      <a:pt x="6468" y="7344"/>
                    </a:lnTo>
                    <a:lnTo>
                      <a:pt x="6570" y="8355"/>
                    </a:lnTo>
                    <a:lnTo>
                      <a:pt x="6223" y="9323"/>
                    </a:lnTo>
                    <a:lnTo>
                      <a:pt x="5448" y="10134"/>
                    </a:lnTo>
                    <a:lnTo>
                      <a:pt x="6171" y="11125"/>
                    </a:lnTo>
                    <a:lnTo>
                      <a:pt x="6710" y="12209"/>
                    </a:lnTo>
                    <a:lnTo>
                      <a:pt x="7047" y="13371"/>
                    </a:lnTo>
                    <a:lnTo>
                      <a:pt x="7164" y="14597"/>
                    </a:lnTo>
                    <a:lnTo>
                      <a:pt x="7156" y="14910"/>
                    </a:lnTo>
                    <a:lnTo>
                      <a:pt x="7133" y="15220"/>
                    </a:lnTo>
                    <a:lnTo>
                      <a:pt x="7096" y="15527"/>
                    </a:lnTo>
                    <a:lnTo>
                      <a:pt x="7045" y="15830"/>
                    </a:lnTo>
                    <a:lnTo>
                      <a:pt x="9062" y="14541"/>
                    </a:lnTo>
                    <a:lnTo>
                      <a:pt x="10489" y="13438"/>
                    </a:lnTo>
                    <a:lnTo>
                      <a:pt x="11593" y="12155"/>
                    </a:lnTo>
                    <a:lnTo>
                      <a:pt x="11757" y="11856"/>
                    </a:lnTo>
                    <a:lnTo>
                      <a:pt x="12665" y="11856"/>
                    </a:lnTo>
                    <a:lnTo>
                      <a:pt x="13671" y="12027"/>
                    </a:lnTo>
                    <a:lnTo>
                      <a:pt x="14492" y="12495"/>
                    </a:lnTo>
                    <a:lnTo>
                      <a:pt x="15046" y="13190"/>
                    </a:lnTo>
                    <a:lnTo>
                      <a:pt x="15249" y="14041"/>
                    </a:lnTo>
                    <a:lnTo>
                      <a:pt x="15046" y="14892"/>
                    </a:lnTo>
                    <a:lnTo>
                      <a:pt x="14492" y="15587"/>
                    </a:lnTo>
                    <a:lnTo>
                      <a:pt x="13671" y="16055"/>
                    </a:lnTo>
                    <a:lnTo>
                      <a:pt x="12665" y="16227"/>
                    </a:lnTo>
                    <a:lnTo>
                      <a:pt x="10530" y="16227"/>
                    </a:lnTo>
                    <a:lnTo>
                      <a:pt x="10530" y="21600"/>
                    </a:lnTo>
                    <a:lnTo>
                      <a:pt x="12665" y="21600"/>
                    </a:lnTo>
                    <a:lnTo>
                      <a:pt x="14714" y="21400"/>
                    </a:lnTo>
                    <a:lnTo>
                      <a:pt x="16594" y="20832"/>
                    </a:lnTo>
                    <a:lnTo>
                      <a:pt x="18253" y="19939"/>
                    </a:lnTo>
                    <a:lnTo>
                      <a:pt x="19637" y="18769"/>
                    </a:lnTo>
                    <a:lnTo>
                      <a:pt x="20692" y="17365"/>
                    </a:lnTo>
                    <a:lnTo>
                      <a:pt x="21364" y="15774"/>
                    </a:lnTo>
                    <a:lnTo>
                      <a:pt x="21600" y="14041"/>
                    </a:lnTo>
                    <a:close/>
                  </a:path>
                </a:pathLst>
              </a:custGeom>
              <a:solidFill>
                <a:srgbClr val="194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  <p:pic>
          <p:nvPicPr>
            <p:cNvPr id="261" name="object 17" descr="object 17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73034" y="291753"/>
              <a:ext cx="186299" cy="2110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64" name="object 18"/>
            <p:cNvGrpSpPr/>
            <p:nvPr/>
          </p:nvGrpSpPr>
          <p:grpSpPr>
            <a:xfrm>
              <a:off x="190715" y="207136"/>
              <a:ext cx="380102" cy="380116"/>
              <a:chOff x="0" y="0"/>
              <a:chExt cx="380101" cy="380114"/>
            </a:xfrm>
          </p:grpSpPr>
          <p:sp>
            <p:nvSpPr>
              <p:cNvPr id="262" name="Shape"/>
              <p:cNvSpPr/>
              <p:nvPr/>
            </p:nvSpPr>
            <p:spPr>
              <a:xfrm>
                <a:off x="-1" y="-1"/>
                <a:ext cx="312158" cy="335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842"/>
                    </a:moveTo>
                    <a:lnTo>
                      <a:pt x="18995" y="1263"/>
                    </a:lnTo>
                    <a:lnTo>
                      <a:pt x="16157" y="319"/>
                    </a:lnTo>
                    <a:lnTo>
                      <a:pt x="13419" y="0"/>
                    </a:lnTo>
                    <a:lnTo>
                      <a:pt x="11408" y="109"/>
                    </a:lnTo>
                    <a:lnTo>
                      <a:pt x="7534" y="1168"/>
                    </a:lnTo>
                    <a:lnTo>
                      <a:pt x="5140" y="2507"/>
                    </a:lnTo>
                    <a:lnTo>
                      <a:pt x="3053" y="4352"/>
                    </a:lnTo>
                    <a:lnTo>
                      <a:pt x="1431" y="6622"/>
                    </a:lnTo>
                    <a:lnTo>
                      <a:pt x="416" y="9091"/>
                    </a:lnTo>
                    <a:lnTo>
                      <a:pt x="0" y="11665"/>
                    </a:lnTo>
                    <a:lnTo>
                      <a:pt x="170" y="14250"/>
                    </a:lnTo>
                    <a:lnTo>
                      <a:pt x="735" y="16296"/>
                    </a:lnTo>
                    <a:lnTo>
                      <a:pt x="1675" y="18236"/>
                    </a:lnTo>
                    <a:lnTo>
                      <a:pt x="2991" y="20021"/>
                    </a:lnTo>
                    <a:lnTo>
                      <a:pt x="4677" y="21600"/>
                    </a:lnTo>
                    <a:lnTo>
                      <a:pt x="7632" y="18322"/>
                    </a:lnTo>
                    <a:lnTo>
                      <a:pt x="6011" y="16634"/>
                    </a:lnTo>
                    <a:lnTo>
                      <a:pt x="5002" y="14658"/>
                    </a:lnTo>
                    <a:lnTo>
                      <a:pt x="4613" y="12524"/>
                    </a:lnTo>
                    <a:lnTo>
                      <a:pt x="4847" y="10362"/>
                    </a:lnTo>
                    <a:lnTo>
                      <a:pt x="5120" y="9499"/>
                    </a:lnTo>
                    <a:lnTo>
                      <a:pt x="6578" y="7101"/>
                    </a:lnTo>
                    <a:lnTo>
                      <a:pt x="6790" y="6918"/>
                    </a:lnTo>
                    <a:lnTo>
                      <a:pt x="6892" y="6817"/>
                    </a:lnTo>
                    <a:lnTo>
                      <a:pt x="9534" y="5025"/>
                    </a:lnTo>
                    <a:lnTo>
                      <a:pt x="12608" y="4289"/>
                    </a:lnTo>
                    <a:lnTo>
                      <a:pt x="15763" y="4642"/>
                    </a:lnTo>
                    <a:lnTo>
                      <a:pt x="18645" y="6120"/>
                    </a:lnTo>
                    <a:lnTo>
                      <a:pt x="21600" y="2842"/>
                    </a:lnTo>
                    <a:close/>
                  </a:path>
                </a:pathLst>
              </a:custGeom>
              <a:solidFill>
                <a:srgbClr val="194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63" name="Shape"/>
              <p:cNvSpPr/>
              <p:nvPr/>
            </p:nvSpPr>
            <p:spPr>
              <a:xfrm>
                <a:off x="67589" y="44183"/>
                <a:ext cx="312513" cy="3359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9158"/>
                    </a:moveTo>
                    <a:lnTo>
                      <a:pt x="21288" y="6710"/>
                    </a:lnTo>
                    <a:lnTo>
                      <a:pt x="20118" y="3734"/>
                    </a:lnTo>
                    <a:lnTo>
                      <a:pt x="18161" y="1127"/>
                    </a:lnTo>
                    <a:lnTo>
                      <a:pt x="16904" y="0"/>
                    </a:lnTo>
                    <a:lnTo>
                      <a:pt x="13952" y="3275"/>
                    </a:lnTo>
                    <a:lnTo>
                      <a:pt x="14818" y="4057"/>
                    </a:lnTo>
                    <a:lnTo>
                      <a:pt x="15547" y="4933"/>
                    </a:lnTo>
                    <a:lnTo>
                      <a:pt x="16711" y="7344"/>
                    </a:lnTo>
                    <a:lnTo>
                      <a:pt x="16976" y="8678"/>
                    </a:lnTo>
                    <a:lnTo>
                      <a:pt x="16959" y="10250"/>
                    </a:lnTo>
                    <a:lnTo>
                      <a:pt x="16617" y="11766"/>
                    </a:lnTo>
                    <a:lnTo>
                      <a:pt x="15962" y="13190"/>
                    </a:lnTo>
                    <a:lnTo>
                      <a:pt x="15007" y="14487"/>
                    </a:lnTo>
                    <a:lnTo>
                      <a:pt x="16611" y="15741"/>
                    </a:lnTo>
                    <a:lnTo>
                      <a:pt x="15006" y="14487"/>
                    </a:lnTo>
                    <a:lnTo>
                      <a:pt x="14316" y="15162"/>
                    </a:lnTo>
                    <a:lnTo>
                      <a:pt x="13559" y="15740"/>
                    </a:lnTo>
                    <a:lnTo>
                      <a:pt x="12747" y="16226"/>
                    </a:lnTo>
                    <a:lnTo>
                      <a:pt x="11892" y="16624"/>
                    </a:lnTo>
                    <a:lnTo>
                      <a:pt x="9639" y="17225"/>
                    </a:lnTo>
                    <a:lnTo>
                      <a:pt x="7305" y="17243"/>
                    </a:lnTo>
                    <a:lnTo>
                      <a:pt x="5030" y="16664"/>
                    </a:lnTo>
                    <a:lnTo>
                      <a:pt x="2952" y="15469"/>
                    </a:lnTo>
                    <a:lnTo>
                      <a:pt x="0" y="18743"/>
                    </a:lnTo>
                    <a:lnTo>
                      <a:pt x="1936" y="19999"/>
                    </a:lnTo>
                    <a:lnTo>
                      <a:pt x="4024" y="20891"/>
                    </a:lnTo>
                    <a:lnTo>
                      <a:pt x="6210" y="21424"/>
                    </a:lnTo>
                    <a:lnTo>
                      <a:pt x="8443" y="21600"/>
                    </a:lnTo>
                    <a:lnTo>
                      <a:pt x="11237" y="21323"/>
                    </a:lnTo>
                    <a:lnTo>
                      <a:pt x="13918" y="20497"/>
                    </a:lnTo>
                    <a:lnTo>
                      <a:pt x="16382" y="19131"/>
                    </a:lnTo>
                    <a:lnTo>
                      <a:pt x="18526" y="17234"/>
                    </a:lnTo>
                    <a:lnTo>
                      <a:pt x="19530" y="15965"/>
                    </a:lnTo>
                    <a:lnTo>
                      <a:pt x="20339" y="14604"/>
                    </a:lnTo>
                    <a:lnTo>
                      <a:pt x="20952" y="13168"/>
                    </a:lnTo>
                    <a:lnTo>
                      <a:pt x="21365" y="11671"/>
                    </a:lnTo>
                    <a:lnTo>
                      <a:pt x="21503" y="10844"/>
                    </a:lnTo>
                    <a:lnTo>
                      <a:pt x="21582" y="10005"/>
                    </a:lnTo>
                    <a:lnTo>
                      <a:pt x="21600" y="9158"/>
                    </a:lnTo>
                    <a:close/>
                  </a:path>
                </a:pathLst>
              </a:custGeom>
              <a:solidFill>
                <a:srgbClr val="194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273" name="object 19"/>
          <p:cNvGrpSpPr/>
          <p:nvPr/>
        </p:nvGrpSpPr>
        <p:grpSpPr>
          <a:xfrm>
            <a:off x="17307968" y="1458334"/>
            <a:ext cx="743003" cy="117708"/>
            <a:chOff x="0" y="0"/>
            <a:chExt cx="743001" cy="117706"/>
          </a:xfrm>
        </p:grpSpPr>
        <p:pic>
          <p:nvPicPr>
            <p:cNvPr id="266" name="object 20" descr="object 20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1943"/>
              <a:ext cx="186466" cy="115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72" name="object 21"/>
            <p:cNvGrpSpPr/>
            <p:nvPr/>
          </p:nvGrpSpPr>
          <p:grpSpPr>
            <a:xfrm>
              <a:off x="209370" y="0"/>
              <a:ext cx="533632" cy="117707"/>
              <a:chOff x="0" y="0"/>
              <a:chExt cx="533631" cy="117706"/>
            </a:xfrm>
          </p:grpSpPr>
          <p:sp>
            <p:nvSpPr>
              <p:cNvPr id="267" name="Shape"/>
              <p:cNvSpPr/>
              <p:nvPr/>
            </p:nvSpPr>
            <p:spPr>
              <a:xfrm>
                <a:off x="0" y="1955"/>
                <a:ext cx="90565" cy="113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7120" y="14378"/>
                    </a:lnTo>
                    <a:lnTo>
                      <a:pt x="16420" y="13255"/>
                    </a:lnTo>
                    <a:lnTo>
                      <a:pt x="18189" y="12161"/>
                    </a:lnTo>
                    <a:lnTo>
                      <a:pt x="19540" y="10760"/>
                    </a:lnTo>
                    <a:lnTo>
                      <a:pt x="20028" y="9813"/>
                    </a:lnTo>
                    <a:lnTo>
                      <a:pt x="20404" y="9090"/>
                    </a:lnTo>
                    <a:lnTo>
                      <a:pt x="17886" y="1998"/>
                    </a:lnTo>
                    <a:lnTo>
                      <a:pt x="12643" y="234"/>
                    </a:lnTo>
                    <a:lnTo>
                      <a:pt x="12643" y="8827"/>
                    </a:lnTo>
                    <a:lnTo>
                      <a:pt x="11441" y="9813"/>
                    </a:lnTo>
                    <a:lnTo>
                      <a:pt x="8142" y="9813"/>
                    </a:lnTo>
                    <a:lnTo>
                      <a:pt x="8142" y="4999"/>
                    </a:lnTo>
                    <a:lnTo>
                      <a:pt x="11441" y="4999"/>
                    </a:lnTo>
                    <a:lnTo>
                      <a:pt x="12643" y="5985"/>
                    </a:lnTo>
                    <a:lnTo>
                      <a:pt x="12643" y="234"/>
                    </a:lnTo>
                    <a:lnTo>
                      <a:pt x="10935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8142" y="21600"/>
                    </a:lnTo>
                    <a:lnTo>
                      <a:pt x="8142" y="14378"/>
                    </a:lnTo>
                    <a:lnTo>
                      <a:pt x="8687" y="14378"/>
                    </a:lnTo>
                    <a:lnTo>
                      <a:pt x="1268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194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68" name="Shape"/>
              <p:cNvSpPr/>
              <p:nvPr/>
            </p:nvSpPr>
            <p:spPr>
              <a:xfrm>
                <a:off x="98907" y="11"/>
                <a:ext cx="124526" cy="1176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0801"/>
                    </a:moveTo>
                    <a:lnTo>
                      <a:pt x="20774" y="6545"/>
                    </a:lnTo>
                    <a:lnTo>
                      <a:pt x="20071" y="5487"/>
                    </a:lnTo>
                    <a:lnTo>
                      <a:pt x="18494" y="3116"/>
                    </a:lnTo>
                    <a:lnTo>
                      <a:pt x="15566" y="1163"/>
                    </a:lnTo>
                    <a:lnTo>
                      <a:pt x="15566" y="10801"/>
                    </a:lnTo>
                    <a:lnTo>
                      <a:pt x="15207" y="12915"/>
                    </a:lnTo>
                    <a:lnTo>
                      <a:pt x="14209" y="14598"/>
                    </a:lnTo>
                    <a:lnTo>
                      <a:pt x="12700" y="15710"/>
                    </a:lnTo>
                    <a:lnTo>
                      <a:pt x="10799" y="16113"/>
                    </a:lnTo>
                    <a:lnTo>
                      <a:pt x="8902" y="15710"/>
                    </a:lnTo>
                    <a:lnTo>
                      <a:pt x="7391" y="14598"/>
                    </a:lnTo>
                    <a:lnTo>
                      <a:pt x="6395" y="12915"/>
                    </a:lnTo>
                    <a:lnTo>
                      <a:pt x="6036" y="10801"/>
                    </a:lnTo>
                    <a:lnTo>
                      <a:pt x="6395" y="8687"/>
                    </a:lnTo>
                    <a:lnTo>
                      <a:pt x="7391" y="7002"/>
                    </a:lnTo>
                    <a:lnTo>
                      <a:pt x="8902" y="5890"/>
                    </a:lnTo>
                    <a:lnTo>
                      <a:pt x="10799" y="5487"/>
                    </a:lnTo>
                    <a:lnTo>
                      <a:pt x="12700" y="5890"/>
                    </a:lnTo>
                    <a:lnTo>
                      <a:pt x="14209" y="7002"/>
                    </a:lnTo>
                    <a:lnTo>
                      <a:pt x="15207" y="8687"/>
                    </a:lnTo>
                    <a:lnTo>
                      <a:pt x="15566" y="10801"/>
                    </a:lnTo>
                    <a:lnTo>
                      <a:pt x="15566" y="1163"/>
                    </a:lnTo>
                    <a:lnTo>
                      <a:pt x="15068" y="830"/>
                    </a:lnTo>
                    <a:lnTo>
                      <a:pt x="10799" y="0"/>
                    </a:lnTo>
                    <a:lnTo>
                      <a:pt x="6530" y="830"/>
                    </a:lnTo>
                    <a:lnTo>
                      <a:pt x="3104" y="3116"/>
                    </a:lnTo>
                    <a:lnTo>
                      <a:pt x="826" y="6545"/>
                    </a:lnTo>
                    <a:lnTo>
                      <a:pt x="0" y="10801"/>
                    </a:lnTo>
                    <a:lnTo>
                      <a:pt x="826" y="15055"/>
                    </a:lnTo>
                    <a:lnTo>
                      <a:pt x="3104" y="18484"/>
                    </a:lnTo>
                    <a:lnTo>
                      <a:pt x="6530" y="20770"/>
                    </a:lnTo>
                    <a:lnTo>
                      <a:pt x="10799" y="21600"/>
                    </a:lnTo>
                    <a:lnTo>
                      <a:pt x="15068" y="20770"/>
                    </a:lnTo>
                    <a:lnTo>
                      <a:pt x="18494" y="18484"/>
                    </a:lnTo>
                    <a:lnTo>
                      <a:pt x="20071" y="16113"/>
                    </a:lnTo>
                    <a:lnTo>
                      <a:pt x="20774" y="15055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194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69" name="Shape"/>
              <p:cNvSpPr/>
              <p:nvPr/>
            </p:nvSpPr>
            <p:spPr>
              <a:xfrm>
                <a:off x="240995" y="1955"/>
                <a:ext cx="86820" cy="1138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7496"/>
                    </a:moveTo>
                    <a:lnTo>
                      <a:pt x="20943" y="4999"/>
                    </a:lnTo>
                    <a:lnTo>
                      <a:pt x="20820" y="4529"/>
                    </a:lnTo>
                    <a:lnTo>
                      <a:pt x="18671" y="2152"/>
                    </a:lnTo>
                    <a:lnTo>
                      <a:pt x="15438" y="571"/>
                    </a:lnTo>
                    <a:lnTo>
                      <a:pt x="13189" y="253"/>
                    </a:lnTo>
                    <a:lnTo>
                      <a:pt x="13189" y="8949"/>
                    </a:lnTo>
                    <a:lnTo>
                      <a:pt x="11934" y="9995"/>
                    </a:lnTo>
                    <a:lnTo>
                      <a:pt x="8654" y="9995"/>
                    </a:lnTo>
                    <a:lnTo>
                      <a:pt x="8654" y="4999"/>
                    </a:lnTo>
                    <a:lnTo>
                      <a:pt x="11934" y="4999"/>
                    </a:lnTo>
                    <a:lnTo>
                      <a:pt x="13189" y="6047"/>
                    </a:lnTo>
                    <a:lnTo>
                      <a:pt x="13189" y="253"/>
                    </a:lnTo>
                    <a:lnTo>
                      <a:pt x="11407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8654" y="21600"/>
                    </a:lnTo>
                    <a:lnTo>
                      <a:pt x="8654" y="14996"/>
                    </a:lnTo>
                    <a:lnTo>
                      <a:pt x="11407" y="14996"/>
                    </a:lnTo>
                    <a:lnTo>
                      <a:pt x="15438" y="14422"/>
                    </a:lnTo>
                    <a:lnTo>
                      <a:pt x="18671" y="12844"/>
                    </a:lnTo>
                    <a:lnTo>
                      <a:pt x="20820" y="10465"/>
                    </a:lnTo>
                    <a:lnTo>
                      <a:pt x="20943" y="9995"/>
                    </a:lnTo>
                    <a:lnTo>
                      <a:pt x="21600" y="7496"/>
                    </a:lnTo>
                    <a:close/>
                  </a:path>
                </a:pathLst>
              </a:custGeom>
              <a:solidFill>
                <a:srgbClr val="194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70" name="Shape"/>
              <p:cNvSpPr/>
              <p:nvPr/>
            </p:nvSpPr>
            <p:spPr>
              <a:xfrm>
                <a:off x="326352" y="1955"/>
                <a:ext cx="111851" cy="113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20344" y="17804"/>
                    </a:lnTo>
                    <a:lnTo>
                      <a:pt x="18728" y="12930"/>
                    </a:lnTo>
                    <a:lnTo>
                      <a:pt x="16683" y="6759"/>
                    </a:lnTo>
                    <a:lnTo>
                      <a:pt x="14443" y="0"/>
                    </a:lnTo>
                    <a:lnTo>
                      <a:pt x="12450" y="0"/>
                    </a:lnTo>
                    <a:lnTo>
                      <a:pt x="12450" y="12930"/>
                    </a:lnTo>
                    <a:lnTo>
                      <a:pt x="9153" y="12930"/>
                    </a:lnTo>
                    <a:lnTo>
                      <a:pt x="10801" y="6759"/>
                    </a:lnTo>
                    <a:lnTo>
                      <a:pt x="12450" y="12930"/>
                    </a:lnTo>
                    <a:lnTo>
                      <a:pt x="12450" y="0"/>
                    </a:lnTo>
                    <a:lnTo>
                      <a:pt x="7159" y="0"/>
                    </a:lnTo>
                    <a:lnTo>
                      <a:pt x="0" y="21600"/>
                    </a:lnTo>
                    <a:lnTo>
                      <a:pt x="6843" y="21600"/>
                    </a:lnTo>
                    <a:lnTo>
                      <a:pt x="7848" y="17804"/>
                    </a:lnTo>
                    <a:lnTo>
                      <a:pt x="13737" y="17804"/>
                    </a:lnTo>
                    <a:lnTo>
                      <a:pt x="14757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194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71" name="Shape"/>
              <p:cNvSpPr/>
              <p:nvPr/>
            </p:nvSpPr>
            <p:spPr>
              <a:xfrm>
                <a:off x="445021" y="0"/>
                <a:ext cx="88611" cy="1177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4650"/>
                    </a:moveTo>
                    <a:lnTo>
                      <a:pt x="12761" y="8024"/>
                    </a:lnTo>
                    <a:lnTo>
                      <a:pt x="9631" y="7488"/>
                    </a:lnTo>
                    <a:lnTo>
                      <a:pt x="9077" y="6831"/>
                    </a:lnTo>
                    <a:lnTo>
                      <a:pt x="9077" y="5579"/>
                    </a:lnTo>
                    <a:lnTo>
                      <a:pt x="9789" y="5074"/>
                    </a:lnTo>
                    <a:lnTo>
                      <a:pt x="12483" y="5074"/>
                    </a:lnTo>
                    <a:lnTo>
                      <a:pt x="14464" y="5878"/>
                    </a:lnTo>
                    <a:lnTo>
                      <a:pt x="16288" y="7013"/>
                    </a:lnTo>
                    <a:lnTo>
                      <a:pt x="20173" y="2657"/>
                    </a:lnTo>
                    <a:lnTo>
                      <a:pt x="18046" y="1550"/>
                    </a:lnTo>
                    <a:lnTo>
                      <a:pt x="15653" y="713"/>
                    </a:lnTo>
                    <a:lnTo>
                      <a:pt x="13083" y="184"/>
                    </a:lnTo>
                    <a:lnTo>
                      <a:pt x="10424" y="0"/>
                    </a:lnTo>
                    <a:lnTo>
                      <a:pt x="6498" y="513"/>
                    </a:lnTo>
                    <a:lnTo>
                      <a:pt x="3384" y="1925"/>
                    </a:lnTo>
                    <a:lnTo>
                      <a:pt x="1334" y="4053"/>
                    </a:lnTo>
                    <a:lnTo>
                      <a:pt x="595" y="6714"/>
                    </a:lnTo>
                    <a:lnTo>
                      <a:pt x="1220" y="9015"/>
                    </a:lnTo>
                    <a:lnTo>
                      <a:pt x="2941" y="10849"/>
                    </a:lnTo>
                    <a:lnTo>
                      <a:pt x="5545" y="12198"/>
                    </a:lnTo>
                    <a:lnTo>
                      <a:pt x="8799" y="13040"/>
                    </a:lnTo>
                    <a:lnTo>
                      <a:pt x="12405" y="13636"/>
                    </a:lnTo>
                    <a:lnTo>
                      <a:pt x="13120" y="14338"/>
                    </a:lnTo>
                    <a:lnTo>
                      <a:pt x="13120" y="15843"/>
                    </a:lnTo>
                    <a:lnTo>
                      <a:pt x="12204" y="16410"/>
                    </a:lnTo>
                    <a:lnTo>
                      <a:pt x="10981" y="16410"/>
                    </a:lnTo>
                    <a:lnTo>
                      <a:pt x="9179" y="16244"/>
                    </a:lnTo>
                    <a:lnTo>
                      <a:pt x="7387" y="15773"/>
                    </a:lnTo>
                    <a:lnTo>
                      <a:pt x="5678" y="15032"/>
                    </a:lnTo>
                    <a:lnTo>
                      <a:pt x="4121" y="14054"/>
                    </a:lnTo>
                    <a:lnTo>
                      <a:pt x="0" y="18291"/>
                    </a:lnTo>
                    <a:lnTo>
                      <a:pt x="2176" y="19677"/>
                    </a:lnTo>
                    <a:lnTo>
                      <a:pt x="4712" y="20717"/>
                    </a:lnTo>
                    <a:lnTo>
                      <a:pt x="7597" y="21374"/>
                    </a:lnTo>
                    <a:lnTo>
                      <a:pt x="10823" y="21600"/>
                    </a:lnTo>
                    <a:lnTo>
                      <a:pt x="15297" y="21057"/>
                    </a:lnTo>
                    <a:lnTo>
                      <a:pt x="18693" y="19570"/>
                    </a:lnTo>
                    <a:lnTo>
                      <a:pt x="20845" y="17361"/>
                    </a:lnTo>
                    <a:lnTo>
                      <a:pt x="21600" y="14650"/>
                    </a:lnTo>
                    <a:close/>
                  </a:path>
                </a:pathLst>
              </a:custGeom>
              <a:solidFill>
                <a:srgbClr val="194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</p:grpSp>
      <p:pic>
        <p:nvPicPr>
          <p:cNvPr id="274" name="object 23" descr="object 23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1643672" y="7582096"/>
            <a:ext cx="3734896" cy="26793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object 24" descr="object 24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1643672" y="2175641"/>
            <a:ext cx="7476178" cy="4999200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object 3"/>
          <p:cNvSpPr txBox="1"/>
          <p:nvPr/>
        </p:nvSpPr>
        <p:spPr>
          <a:xfrm>
            <a:off x="961347" y="3113891"/>
            <a:ext cx="9953405" cy="617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pc="-10" sz="5000">
                <a:solidFill>
                  <a:srgbClr val="19459D"/>
                </a:solidFill>
                <a:latin typeface="CoreSansC-85Heavy"/>
                <a:ea typeface="CoreSansC-85Heavy"/>
                <a:cs typeface="CoreSansC-85Heavy"/>
                <a:sym typeface="CoreSansC-85Heavy"/>
              </a:defRPr>
            </a:pPr>
            <a:r>
              <a:t>250.000 inhabitants</a:t>
            </a:r>
          </a:p>
          <a:p>
            <a:pPr indent="12700">
              <a:spcBef>
                <a:spcPts val="100"/>
              </a:spcBef>
              <a:defRPr b="1" spc="-10" sz="5000">
                <a:solidFill>
                  <a:srgbClr val="19459D"/>
                </a:solidFill>
                <a:latin typeface="CoreSansC-85Heavy"/>
                <a:ea typeface="CoreSansC-85Heavy"/>
                <a:cs typeface="CoreSansC-85Heavy"/>
                <a:sym typeface="CoreSansC-85Heavy"/>
              </a:defRPr>
            </a:pPr>
          </a:p>
          <a:p>
            <a:pPr indent="12700">
              <a:spcBef>
                <a:spcPts val="100"/>
              </a:spcBef>
              <a:defRPr b="1" spc="-10" sz="5000">
                <a:solidFill>
                  <a:srgbClr val="19459D"/>
                </a:solidFill>
                <a:latin typeface="CoreSansC-85Heavy"/>
                <a:ea typeface="CoreSansC-85Heavy"/>
                <a:cs typeface="CoreSansC-85Heavy"/>
                <a:sym typeface="CoreSansC-85Heavy"/>
              </a:defRPr>
            </a:pPr>
            <a:r>
              <a:t>+ region app. 1,5 mil</a:t>
            </a:r>
          </a:p>
          <a:p>
            <a:pPr indent="12700">
              <a:spcBef>
                <a:spcPts val="100"/>
              </a:spcBef>
              <a:defRPr b="1" spc="-10" sz="5000">
                <a:solidFill>
                  <a:srgbClr val="19459D"/>
                </a:solidFill>
                <a:latin typeface="CoreSansC-85Heavy"/>
                <a:ea typeface="CoreSansC-85Heavy"/>
                <a:cs typeface="CoreSansC-85Heavy"/>
                <a:sym typeface="CoreSansC-85Heavy"/>
              </a:defRPr>
            </a:pPr>
          </a:p>
          <a:p>
            <a:pPr indent="12700">
              <a:spcBef>
                <a:spcPts val="100"/>
              </a:spcBef>
              <a:defRPr b="1" spc="-10" sz="5000">
                <a:solidFill>
                  <a:srgbClr val="19459D"/>
                </a:solidFill>
                <a:latin typeface="CoreSansC-85Heavy"/>
                <a:ea typeface="CoreSansC-85Heavy"/>
                <a:cs typeface="CoreSansC-85Heavy"/>
                <a:sym typeface="CoreSansC-85Heavy"/>
              </a:defRPr>
            </a:pPr>
          </a:p>
          <a:p>
            <a:pPr indent="12700">
              <a:spcBef>
                <a:spcPts val="100"/>
              </a:spcBef>
              <a:defRPr b="1" spc="-10" sz="5000">
                <a:solidFill>
                  <a:srgbClr val="19459D"/>
                </a:solidFill>
                <a:latin typeface="CoreSansC-85Heavy"/>
                <a:ea typeface="CoreSansC-85Heavy"/>
                <a:cs typeface="CoreSansC-85Heavy"/>
                <a:sym typeface="CoreSansC-85Heavy"/>
              </a:defRPr>
            </a:pPr>
            <a:r>
              <a:t>2025 tourists:</a:t>
            </a:r>
          </a:p>
          <a:p>
            <a:pPr indent="12700">
              <a:spcBef>
                <a:spcPts val="100"/>
              </a:spcBef>
              <a:defRPr b="1" spc="-10" sz="5000">
                <a:solidFill>
                  <a:srgbClr val="19459D"/>
                </a:solidFill>
                <a:latin typeface="CoreSansC-85Heavy"/>
                <a:ea typeface="CoreSansC-85Heavy"/>
                <a:cs typeface="CoreSansC-85Heavy"/>
                <a:sym typeface="CoreSansC-85Heavy"/>
              </a:defRPr>
            </a:pPr>
            <a:r>
              <a:t> </a:t>
            </a:r>
            <a:br/>
            <a:r>
              <a:t>+/- 2 mil visitors extra</a:t>
            </a:r>
          </a:p>
        </p:txBody>
      </p:sp>
      <p:pic>
        <p:nvPicPr>
          <p:cNvPr id="277" name="object 22" descr="object 22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5860109" y="7588312"/>
            <a:ext cx="3269747" cy="26731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4E91B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object 2"/>
          <p:cNvSpPr/>
          <p:nvPr/>
        </p:nvSpPr>
        <p:spPr>
          <a:xfrm>
            <a:off x="-1" y="-1"/>
            <a:ext cx="20104102" cy="11308558"/>
          </a:xfrm>
          <a:prstGeom prst="rect">
            <a:avLst/>
          </a:prstGeom>
          <a:solidFill>
            <a:srgbClr val="4E91BE"/>
          </a:soli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80" name="object 3"/>
          <p:cNvSpPr txBox="1"/>
          <p:nvPr>
            <p:ph type="title"/>
          </p:nvPr>
        </p:nvSpPr>
        <p:spPr>
          <a:xfrm>
            <a:off x="1034387" y="662005"/>
            <a:ext cx="11662410" cy="1611983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600"/>
              </a:spcBef>
              <a:defRPr>
                <a:solidFill>
                  <a:srgbClr val="FFFFFF"/>
                </a:solidFill>
              </a:defRPr>
            </a:pPr>
            <a:r>
              <a:t>C THE UNSEEN</a:t>
            </a:r>
            <a:endParaRPr spc="-50"/>
          </a:p>
          <a:p>
            <a:pPr marR="73660" indent="12700">
              <a:spcBef>
                <a:spcPts val="900"/>
              </a:spcBef>
              <a:defRPr b="0" sz="3300">
                <a:solidFill>
                  <a:srgbClr val="FFFFFF"/>
                </a:solidFill>
                <a:latin typeface="CoreSansC-45Regular"/>
                <a:ea typeface="CoreSansC-45Regular"/>
                <a:cs typeface="CoreSansC-45Regular"/>
                <a:sym typeface="CoreSansC-45Regular"/>
              </a:defRPr>
            </a:pPr>
            <a:r>
              <a:t>Motto of Chemnitz 2025 + region:</a:t>
            </a:r>
          </a:p>
        </p:txBody>
      </p:sp>
      <p:pic>
        <p:nvPicPr>
          <p:cNvPr id="281" name="Grafik 28" descr="Grafik 28"/>
          <p:cNvPicPr>
            <a:picLocks noChangeAspect="1"/>
          </p:cNvPicPr>
          <p:nvPr/>
        </p:nvPicPr>
        <p:blipFill>
          <a:blip r:embed="rId2">
            <a:extLst/>
          </a:blip>
          <a:srcRect l="0" t="25360" r="0" b="30031"/>
          <a:stretch>
            <a:fillRect/>
          </a:stretch>
        </p:blipFill>
        <p:spPr>
          <a:xfrm>
            <a:off x="1031887" y="3368674"/>
            <a:ext cx="13363563" cy="684796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4" name="object 3"/>
          <p:cNvGrpSpPr/>
          <p:nvPr/>
        </p:nvGrpSpPr>
        <p:grpSpPr>
          <a:xfrm>
            <a:off x="17219970" y="1105878"/>
            <a:ext cx="315711" cy="117706"/>
            <a:chOff x="0" y="0"/>
            <a:chExt cx="315709" cy="117704"/>
          </a:xfrm>
        </p:grpSpPr>
        <p:pic>
          <p:nvPicPr>
            <p:cNvPr id="282" name="object 4" descr="object 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14773" cy="1177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3" name="object 5"/>
            <p:cNvSpPr/>
            <p:nvPr/>
          </p:nvSpPr>
          <p:spPr>
            <a:xfrm>
              <a:off x="238479" y="1948"/>
              <a:ext cx="77231" cy="114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6080"/>
                  </a:moveTo>
                  <a:lnTo>
                    <a:pt x="9733" y="16080"/>
                  </a:lnTo>
                  <a:lnTo>
                    <a:pt x="9733" y="13440"/>
                  </a:lnTo>
                  <a:lnTo>
                    <a:pt x="20101" y="13440"/>
                  </a:lnTo>
                  <a:lnTo>
                    <a:pt x="20101" y="7920"/>
                  </a:lnTo>
                  <a:lnTo>
                    <a:pt x="9733" y="7920"/>
                  </a:lnTo>
                  <a:lnTo>
                    <a:pt x="9733" y="5520"/>
                  </a:lnTo>
                  <a:lnTo>
                    <a:pt x="21192" y="5520"/>
                  </a:lnTo>
                  <a:lnTo>
                    <a:pt x="21192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608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88" name="object 6"/>
          <p:cNvGrpSpPr/>
          <p:nvPr/>
        </p:nvGrpSpPr>
        <p:grpSpPr>
          <a:xfrm>
            <a:off x="17556139" y="1107260"/>
            <a:ext cx="491803" cy="114379"/>
            <a:chOff x="0" y="0"/>
            <a:chExt cx="491802" cy="114377"/>
          </a:xfrm>
        </p:grpSpPr>
        <p:pic>
          <p:nvPicPr>
            <p:cNvPr id="285" name="object 7" descr="object 7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43467" y="561"/>
              <a:ext cx="94952" cy="1138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6" name="object 8" descr="object 8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566"/>
              <a:ext cx="119663" cy="1138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7" name="object 9" descr="object 9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62134" y="-1"/>
              <a:ext cx="229668" cy="1143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00" name="object 10"/>
          <p:cNvGrpSpPr/>
          <p:nvPr/>
        </p:nvGrpSpPr>
        <p:grpSpPr>
          <a:xfrm>
            <a:off x="16418343" y="1282107"/>
            <a:ext cx="1632996" cy="117708"/>
            <a:chOff x="0" y="0"/>
            <a:chExt cx="1632994" cy="117706"/>
          </a:xfrm>
        </p:grpSpPr>
        <p:pic>
          <p:nvPicPr>
            <p:cNvPr id="289" name="object 11" descr="object 11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1939"/>
              <a:ext cx="197207" cy="115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0" name="object 12" descr="object 12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20143" y="1383"/>
              <a:ext cx="258233" cy="1161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1" name="object 13" descr="object 13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01317" y="1939"/>
              <a:ext cx="424438" cy="115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99" name="object 14"/>
            <p:cNvGrpSpPr/>
            <p:nvPr/>
          </p:nvGrpSpPr>
          <p:grpSpPr>
            <a:xfrm>
              <a:off x="948678" y="0"/>
              <a:ext cx="684317" cy="117707"/>
              <a:chOff x="0" y="0"/>
              <a:chExt cx="684316" cy="117706"/>
            </a:xfrm>
          </p:grpSpPr>
          <p:sp>
            <p:nvSpPr>
              <p:cNvPr id="292" name="Shape"/>
              <p:cNvSpPr/>
              <p:nvPr/>
            </p:nvSpPr>
            <p:spPr>
              <a:xfrm>
                <a:off x="-1" y="1943"/>
                <a:ext cx="86832" cy="113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7498"/>
                    </a:moveTo>
                    <a:lnTo>
                      <a:pt x="20943" y="5001"/>
                    </a:lnTo>
                    <a:lnTo>
                      <a:pt x="20820" y="4531"/>
                    </a:lnTo>
                    <a:lnTo>
                      <a:pt x="18672" y="2152"/>
                    </a:lnTo>
                    <a:lnTo>
                      <a:pt x="15439" y="574"/>
                    </a:lnTo>
                    <a:lnTo>
                      <a:pt x="13190" y="255"/>
                    </a:lnTo>
                    <a:lnTo>
                      <a:pt x="13190" y="8951"/>
                    </a:lnTo>
                    <a:lnTo>
                      <a:pt x="11933" y="9997"/>
                    </a:lnTo>
                    <a:lnTo>
                      <a:pt x="8657" y="9997"/>
                    </a:lnTo>
                    <a:lnTo>
                      <a:pt x="8657" y="5001"/>
                    </a:lnTo>
                    <a:lnTo>
                      <a:pt x="11933" y="5001"/>
                    </a:lnTo>
                    <a:lnTo>
                      <a:pt x="13190" y="6050"/>
                    </a:lnTo>
                    <a:lnTo>
                      <a:pt x="13190" y="255"/>
                    </a:lnTo>
                    <a:lnTo>
                      <a:pt x="11408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8657" y="21600"/>
                    </a:lnTo>
                    <a:lnTo>
                      <a:pt x="8657" y="14999"/>
                    </a:lnTo>
                    <a:lnTo>
                      <a:pt x="11408" y="14999"/>
                    </a:lnTo>
                    <a:lnTo>
                      <a:pt x="15439" y="14425"/>
                    </a:lnTo>
                    <a:lnTo>
                      <a:pt x="18672" y="12844"/>
                    </a:lnTo>
                    <a:lnTo>
                      <a:pt x="20820" y="10467"/>
                    </a:lnTo>
                    <a:lnTo>
                      <a:pt x="20943" y="9997"/>
                    </a:lnTo>
                    <a:lnTo>
                      <a:pt x="21600" y="749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3" name="Shape"/>
              <p:cNvSpPr/>
              <p:nvPr/>
            </p:nvSpPr>
            <p:spPr>
              <a:xfrm>
                <a:off x="95350" y="1384"/>
                <a:ext cx="85195" cy="1143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5760"/>
                    </a:lnTo>
                    <a:lnTo>
                      <a:pt x="6389" y="5760"/>
                    </a:lnTo>
                    <a:lnTo>
                      <a:pt x="6389" y="21600"/>
                    </a:lnTo>
                    <a:lnTo>
                      <a:pt x="15208" y="21600"/>
                    </a:lnTo>
                    <a:lnTo>
                      <a:pt x="15208" y="5760"/>
                    </a:lnTo>
                    <a:lnTo>
                      <a:pt x="21600" y="576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4" name="Shape"/>
              <p:cNvSpPr/>
              <p:nvPr/>
            </p:nvSpPr>
            <p:spPr>
              <a:xfrm>
                <a:off x="189191" y="0"/>
                <a:ext cx="88610" cy="1177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4650"/>
                    </a:moveTo>
                    <a:lnTo>
                      <a:pt x="12761" y="8024"/>
                    </a:lnTo>
                    <a:lnTo>
                      <a:pt x="9631" y="7488"/>
                    </a:lnTo>
                    <a:lnTo>
                      <a:pt x="9077" y="6831"/>
                    </a:lnTo>
                    <a:lnTo>
                      <a:pt x="9077" y="5577"/>
                    </a:lnTo>
                    <a:lnTo>
                      <a:pt x="9789" y="5074"/>
                    </a:lnTo>
                    <a:lnTo>
                      <a:pt x="12486" y="5074"/>
                    </a:lnTo>
                    <a:lnTo>
                      <a:pt x="14464" y="5878"/>
                    </a:lnTo>
                    <a:lnTo>
                      <a:pt x="16288" y="7013"/>
                    </a:lnTo>
                    <a:lnTo>
                      <a:pt x="20176" y="2655"/>
                    </a:lnTo>
                    <a:lnTo>
                      <a:pt x="18049" y="1547"/>
                    </a:lnTo>
                    <a:lnTo>
                      <a:pt x="15656" y="711"/>
                    </a:lnTo>
                    <a:lnTo>
                      <a:pt x="13083" y="184"/>
                    </a:lnTo>
                    <a:lnTo>
                      <a:pt x="10424" y="0"/>
                    </a:lnTo>
                    <a:lnTo>
                      <a:pt x="6498" y="513"/>
                    </a:lnTo>
                    <a:lnTo>
                      <a:pt x="3384" y="1925"/>
                    </a:lnTo>
                    <a:lnTo>
                      <a:pt x="1334" y="4053"/>
                    </a:lnTo>
                    <a:lnTo>
                      <a:pt x="595" y="6714"/>
                    </a:lnTo>
                    <a:lnTo>
                      <a:pt x="1220" y="9015"/>
                    </a:lnTo>
                    <a:lnTo>
                      <a:pt x="2944" y="10849"/>
                    </a:lnTo>
                    <a:lnTo>
                      <a:pt x="5545" y="12196"/>
                    </a:lnTo>
                    <a:lnTo>
                      <a:pt x="8799" y="13040"/>
                    </a:lnTo>
                    <a:lnTo>
                      <a:pt x="12405" y="13636"/>
                    </a:lnTo>
                    <a:lnTo>
                      <a:pt x="13120" y="14335"/>
                    </a:lnTo>
                    <a:lnTo>
                      <a:pt x="13120" y="15843"/>
                    </a:lnTo>
                    <a:lnTo>
                      <a:pt x="12207" y="16408"/>
                    </a:lnTo>
                    <a:lnTo>
                      <a:pt x="10981" y="16408"/>
                    </a:lnTo>
                    <a:lnTo>
                      <a:pt x="9179" y="16244"/>
                    </a:lnTo>
                    <a:lnTo>
                      <a:pt x="7387" y="15773"/>
                    </a:lnTo>
                    <a:lnTo>
                      <a:pt x="5678" y="15030"/>
                    </a:lnTo>
                    <a:lnTo>
                      <a:pt x="4124" y="14051"/>
                    </a:lnTo>
                    <a:lnTo>
                      <a:pt x="0" y="18288"/>
                    </a:lnTo>
                    <a:lnTo>
                      <a:pt x="2177" y="19675"/>
                    </a:lnTo>
                    <a:lnTo>
                      <a:pt x="4712" y="20717"/>
                    </a:lnTo>
                    <a:lnTo>
                      <a:pt x="7601" y="21372"/>
                    </a:lnTo>
                    <a:lnTo>
                      <a:pt x="10823" y="21600"/>
                    </a:lnTo>
                    <a:lnTo>
                      <a:pt x="15300" y="21055"/>
                    </a:lnTo>
                    <a:lnTo>
                      <a:pt x="18693" y="19568"/>
                    </a:lnTo>
                    <a:lnTo>
                      <a:pt x="20845" y="17361"/>
                    </a:lnTo>
                    <a:lnTo>
                      <a:pt x="21600" y="1465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5" name="Shape"/>
              <p:cNvSpPr/>
              <p:nvPr/>
            </p:nvSpPr>
            <p:spPr>
              <a:xfrm>
                <a:off x="284035" y="1384"/>
                <a:ext cx="85194" cy="1143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5760"/>
                    </a:lnTo>
                    <a:lnTo>
                      <a:pt x="6389" y="5760"/>
                    </a:lnTo>
                    <a:lnTo>
                      <a:pt x="6389" y="21600"/>
                    </a:lnTo>
                    <a:lnTo>
                      <a:pt x="15208" y="21600"/>
                    </a:lnTo>
                    <a:lnTo>
                      <a:pt x="15208" y="5760"/>
                    </a:lnTo>
                    <a:lnTo>
                      <a:pt x="21600" y="576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6" name="Shape"/>
              <p:cNvSpPr/>
              <p:nvPr/>
            </p:nvSpPr>
            <p:spPr>
              <a:xfrm>
                <a:off x="366165" y="1955"/>
                <a:ext cx="111851" cy="113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20342" y="17804"/>
                    </a:lnTo>
                    <a:lnTo>
                      <a:pt x="18728" y="12930"/>
                    </a:lnTo>
                    <a:lnTo>
                      <a:pt x="16682" y="6759"/>
                    </a:lnTo>
                    <a:lnTo>
                      <a:pt x="14443" y="0"/>
                    </a:lnTo>
                    <a:lnTo>
                      <a:pt x="12449" y="0"/>
                    </a:lnTo>
                    <a:lnTo>
                      <a:pt x="12449" y="12930"/>
                    </a:lnTo>
                    <a:lnTo>
                      <a:pt x="9153" y="12930"/>
                    </a:lnTo>
                    <a:lnTo>
                      <a:pt x="10801" y="6759"/>
                    </a:lnTo>
                    <a:lnTo>
                      <a:pt x="12449" y="12930"/>
                    </a:lnTo>
                    <a:lnTo>
                      <a:pt x="12449" y="0"/>
                    </a:lnTo>
                    <a:lnTo>
                      <a:pt x="7159" y="0"/>
                    </a:lnTo>
                    <a:lnTo>
                      <a:pt x="0" y="21600"/>
                    </a:lnTo>
                    <a:lnTo>
                      <a:pt x="6843" y="21600"/>
                    </a:lnTo>
                    <a:lnTo>
                      <a:pt x="7848" y="17804"/>
                    </a:lnTo>
                    <a:lnTo>
                      <a:pt x="13737" y="17804"/>
                    </a:lnTo>
                    <a:lnTo>
                      <a:pt x="14755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7" name="Shape"/>
              <p:cNvSpPr/>
              <p:nvPr/>
            </p:nvSpPr>
            <p:spPr>
              <a:xfrm>
                <a:off x="489546" y="1943"/>
                <a:ext cx="101933" cy="113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0802"/>
                    </a:moveTo>
                    <a:lnTo>
                      <a:pt x="20709" y="6445"/>
                    </a:lnTo>
                    <a:lnTo>
                      <a:pt x="20149" y="5681"/>
                    </a:lnTo>
                    <a:lnTo>
                      <a:pt x="18217" y="3030"/>
                    </a:lnTo>
                    <a:lnTo>
                      <a:pt x="14393" y="800"/>
                    </a:lnTo>
                    <a:lnTo>
                      <a:pt x="14231" y="776"/>
                    </a:lnTo>
                    <a:lnTo>
                      <a:pt x="14231" y="10802"/>
                    </a:lnTo>
                    <a:lnTo>
                      <a:pt x="13855" y="12928"/>
                    </a:lnTo>
                    <a:lnTo>
                      <a:pt x="12778" y="14541"/>
                    </a:lnTo>
                    <a:lnTo>
                      <a:pt x="11075" y="15565"/>
                    </a:lnTo>
                    <a:lnTo>
                      <a:pt x="8819" y="15922"/>
                    </a:lnTo>
                    <a:lnTo>
                      <a:pt x="7374" y="15922"/>
                    </a:lnTo>
                    <a:lnTo>
                      <a:pt x="7374" y="5681"/>
                    </a:lnTo>
                    <a:lnTo>
                      <a:pt x="8819" y="5681"/>
                    </a:lnTo>
                    <a:lnTo>
                      <a:pt x="11075" y="6037"/>
                    </a:lnTo>
                    <a:lnTo>
                      <a:pt x="12778" y="7059"/>
                    </a:lnTo>
                    <a:lnTo>
                      <a:pt x="13855" y="8674"/>
                    </a:lnTo>
                    <a:lnTo>
                      <a:pt x="14231" y="10802"/>
                    </a:lnTo>
                    <a:lnTo>
                      <a:pt x="14231" y="776"/>
                    </a:lnTo>
                    <a:lnTo>
                      <a:pt x="9508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9508" y="21600"/>
                    </a:lnTo>
                    <a:lnTo>
                      <a:pt x="14393" y="20802"/>
                    </a:lnTo>
                    <a:lnTo>
                      <a:pt x="18217" y="18573"/>
                    </a:lnTo>
                    <a:lnTo>
                      <a:pt x="20152" y="15922"/>
                    </a:lnTo>
                    <a:lnTo>
                      <a:pt x="20709" y="15158"/>
                    </a:lnTo>
                    <a:lnTo>
                      <a:pt x="21600" y="1080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8" name="Shape"/>
              <p:cNvSpPr/>
              <p:nvPr/>
            </p:nvSpPr>
            <p:spPr>
              <a:xfrm>
                <a:off x="599123" y="1384"/>
                <a:ext cx="85194" cy="1143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5760"/>
                    </a:lnTo>
                    <a:lnTo>
                      <a:pt x="6389" y="5760"/>
                    </a:lnTo>
                    <a:lnTo>
                      <a:pt x="6389" y="21600"/>
                    </a:lnTo>
                    <a:lnTo>
                      <a:pt x="15208" y="21600"/>
                    </a:lnTo>
                    <a:lnTo>
                      <a:pt x="15208" y="5760"/>
                    </a:lnTo>
                    <a:lnTo>
                      <a:pt x="21600" y="576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301" name="object 15"/>
          <p:cNvSpPr/>
          <p:nvPr/>
        </p:nvSpPr>
        <p:spPr>
          <a:xfrm>
            <a:off x="18559811" y="1047569"/>
            <a:ext cx="296859" cy="430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705" y="0"/>
                </a:moveTo>
                <a:lnTo>
                  <a:pt x="3322" y="93"/>
                </a:lnTo>
                <a:lnTo>
                  <a:pt x="0" y="686"/>
                </a:lnTo>
                <a:lnTo>
                  <a:pt x="0" y="9389"/>
                </a:lnTo>
                <a:lnTo>
                  <a:pt x="2372" y="8166"/>
                </a:lnTo>
                <a:lnTo>
                  <a:pt x="4273" y="7527"/>
                </a:lnTo>
                <a:lnTo>
                  <a:pt x="8269" y="7808"/>
                </a:lnTo>
                <a:lnTo>
                  <a:pt x="10833" y="10008"/>
                </a:lnTo>
                <a:lnTo>
                  <a:pt x="11004" y="11389"/>
                </a:lnTo>
                <a:lnTo>
                  <a:pt x="10424" y="12712"/>
                </a:lnTo>
                <a:lnTo>
                  <a:pt x="9125" y="13819"/>
                </a:lnTo>
                <a:lnTo>
                  <a:pt x="10336" y="15173"/>
                </a:lnTo>
                <a:lnTo>
                  <a:pt x="11239" y="16654"/>
                </a:lnTo>
                <a:lnTo>
                  <a:pt x="11803" y="18242"/>
                </a:lnTo>
                <a:lnTo>
                  <a:pt x="11998" y="19915"/>
                </a:lnTo>
                <a:lnTo>
                  <a:pt x="11985" y="20344"/>
                </a:lnTo>
                <a:lnTo>
                  <a:pt x="11948" y="20767"/>
                </a:lnTo>
                <a:lnTo>
                  <a:pt x="11885" y="21186"/>
                </a:lnTo>
                <a:lnTo>
                  <a:pt x="11799" y="21600"/>
                </a:lnTo>
                <a:lnTo>
                  <a:pt x="15178" y="19840"/>
                </a:lnTo>
                <a:lnTo>
                  <a:pt x="17568" y="18332"/>
                </a:lnTo>
                <a:lnTo>
                  <a:pt x="19418" y="16580"/>
                </a:lnTo>
                <a:lnTo>
                  <a:pt x="20716" y="14646"/>
                </a:lnTo>
                <a:lnTo>
                  <a:pt x="21447" y="12591"/>
                </a:lnTo>
                <a:lnTo>
                  <a:pt x="21600" y="10477"/>
                </a:lnTo>
                <a:lnTo>
                  <a:pt x="21160" y="8367"/>
                </a:lnTo>
                <a:lnTo>
                  <a:pt x="20116" y="6323"/>
                </a:lnTo>
                <a:lnTo>
                  <a:pt x="18452" y="4406"/>
                </a:lnTo>
                <a:lnTo>
                  <a:pt x="16024" y="2611"/>
                </a:lnTo>
                <a:lnTo>
                  <a:pt x="13176" y="1271"/>
                </a:lnTo>
                <a:lnTo>
                  <a:pt x="10030" y="396"/>
                </a:lnTo>
                <a:lnTo>
                  <a:pt x="6705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02" name="object 16"/>
          <p:cNvSpPr/>
          <p:nvPr/>
        </p:nvSpPr>
        <p:spPr>
          <a:xfrm>
            <a:off x="18137548" y="1047571"/>
            <a:ext cx="296820" cy="550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706" y="0"/>
                </a:moveTo>
                <a:lnTo>
                  <a:pt x="3322" y="72"/>
                </a:lnTo>
                <a:lnTo>
                  <a:pt x="0" y="536"/>
                </a:lnTo>
                <a:lnTo>
                  <a:pt x="0" y="7337"/>
                </a:lnTo>
                <a:lnTo>
                  <a:pt x="2373" y="6381"/>
                </a:lnTo>
                <a:lnTo>
                  <a:pt x="4273" y="5881"/>
                </a:lnTo>
                <a:lnTo>
                  <a:pt x="8270" y="6101"/>
                </a:lnTo>
                <a:lnTo>
                  <a:pt x="10853" y="7855"/>
                </a:lnTo>
                <a:lnTo>
                  <a:pt x="10990" y="8970"/>
                </a:lnTo>
                <a:lnTo>
                  <a:pt x="10328" y="10028"/>
                </a:lnTo>
                <a:lnTo>
                  <a:pt x="8904" y="10893"/>
                </a:lnTo>
                <a:lnTo>
                  <a:pt x="0" y="14480"/>
                </a:lnTo>
                <a:lnTo>
                  <a:pt x="0" y="21600"/>
                </a:lnTo>
                <a:lnTo>
                  <a:pt x="2507" y="20622"/>
                </a:lnTo>
                <a:lnTo>
                  <a:pt x="5933" y="19252"/>
                </a:lnTo>
                <a:lnTo>
                  <a:pt x="12775" y="16483"/>
                </a:lnTo>
                <a:lnTo>
                  <a:pt x="12711" y="16181"/>
                </a:lnTo>
                <a:lnTo>
                  <a:pt x="12678" y="15874"/>
                </a:lnTo>
                <a:lnTo>
                  <a:pt x="12678" y="15562"/>
                </a:lnTo>
                <a:lnTo>
                  <a:pt x="13101" y="13646"/>
                </a:lnTo>
                <a:lnTo>
                  <a:pt x="14304" y="11893"/>
                </a:lnTo>
                <a:lnTo>
                  <a:pt x="16188" y="10359"/>
                </a:lnTo>
                <a:lnTo>
                  <a:pt x="18653" y="9096"/>
                </a:lnTo>
                <a:lnTo>
                  <a:pt x="21600" y="8159"/>
                </a:lnTo>
                <a:lnTo>
                  <a:pt x="21321" y="6927"/>
                </a:lnTo>
                <a:lnTo>
                  <a:pt x="19754" y="4549"/>
                </a:lnTo>
                <a:lnTo>
                  <a:pt x="16025" y="2040"/>
                </a:lnTo>
                <a:lnTo>
                  <a:pt x="13178" y="993"/>
                </a:lnTo>
                <a:lnTo>
                  <a:pt x="10031" y="310"/>
                </a:lnTo>
                <a:lnTo>
                  <a:pt x="6706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grpSp>
        <p:nvGrpSpPr>
          <p:cNvPr id="305" name="object 17"/>
          <p:cNvGrpSpPr/>
          <p:nvPr/>
        </p:nvGrpSpPr>
        <p:grpSpPr>
          <a:xfrm>
            <a:off x="18802198" y="1047094"/>
            <a:ext cx="254816" cy="587747"/>
            <a:chOff x="0" y="0"/>
            <a:chExt cx="254814" cy="587745"/>
          </a:xfrm>
        </p:grpSpPr>
        <p:sp>
          <p:nvSpPr>
            <p:cNvPr id="303" name="Rectangle"/>
            <p:cNvSpPr/>
            <p:nvPr/>
          </p:nvSpPr>
          <p:spPr>
            <a:xfrm>
              <a:off x="12" y="-1"/>
              <a:ext cx="186616" cy="14620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304" name="Shape"/>
            <p:cNvSpPr/>
            <p:nvPr/>
          </p:nvSpPr>
          <p:spPr>
            <a:xfrm>
              <a:off x="0" y="176403"/>
              <a:ext cx="254815" cy="411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lnTo>
                    <a:pt x="21139" y="8323"/>
                  </a:lnTo>
                  <a:lnTo>
                    <a:pt x="19828" y="6050"/>
                  </a:lnTo>
                  <a:lnTo>
                    <a:pt x="17770" y="4045"/>
                  </a:lnTo>
                  <a:lnTo>
                    <a:pt x="15070" y="2373"/>
                  </a:lnTo>
                  <a:lnTo>
                    <a:pt x="11832" y="1098"/>
                  </a:lnTo>
                  <a:lnTo>
                    <a:pt x="8164" y="285"/>
                  </a:lnTo>
                  <a:lnTo>
                    <a:pt x="4165" y="0"/>
                  </a:lnTo>
                  <a:lnTo>
                    <a:pt x="0" y="0"/>
                  </a:lnTo>
                  <a:lnTo>
                    <a:pt x="0" y="7677"/>
                  </a:lnTo>
                  <a:lnTo>
                    <a:pt x="4165" y="7677"/>
                  </a:lnTo>
                  <a:lnTo>
                    <a:pt x="6128" y="7922"/>
                  </a:lnTo>
                  <a:lnTo>
                    <a:pt x="7731" y="8591"/>
                  </a:lnTo>
                  <a:lnTo>
                    <a:pt x="8812" y="9584"/>
                  </a:lnTo>
                  <a:lnTo>
                    <a:pt x="9208" y="10800"/>
                  </a:lnTo>
                  <a:lnTo>
                    <a:pt x="8812" y="12015"/>
                  </a:lnTo>
                  <a:lnTo>
                    <a:pt x="7731" y="13008"/>
                  </a:lnTo>
                  <a:lnTo>
                    <a:pt x="6128" y="13677"/>
                  </a:lnTo>
                  <a:lnTo>
                    <a:pt x="4165" y="13923"/>
                  </a:lnTo>
                  <a:lnTo>
                    <a:pt x="0" y="13923"/>
                  </a:lnTo>
                  <a:lnTo>
                    <a:pt x="0" y="21600"/>
                  </a:lnTo>
                  <a:lnTo>
                    <a:pt x="4165" y="21600"/>
                  </a:lnTo>
                  <a:lnTo>
                    <a:pt x="8164" y="21315"/>
                  </a:lnTo>
                  <a:lnTo>
                    <a:pt x="11832" y="20502"/>
                  </a:lnTo>
                  <a:lnTo>
                    <a:pt x="15070" y="19227"/>
                  </a:lnTo>
                  <a:lnTo>
                    <a:pt x="17770" y="17555"/>
                  </a:lnTo>
                  <a:lnTo>
                    <a:pt x="19828" y="15549"/>
                  </a:lnTo>
                  <a:lnTo>
                    <a:pt x="21139" y="13276"/>
                  </a:lnTo>
                  <a:lnTo>
                    <a:pt x="21600" y="108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310" name="object 18"/>
          <p:cNvGrpSpPr/>
          <p:nvPr/>
        </p:nvGrpSpPr>
        <p:grpSpPr>
          <a:xfrm>
            <a:off x="18328258" y="1254231"/>
            <a:ext cx="380103" cy="380116"/>
            <a:chOff x="0" y="0"/>
            <a:chExt cx="380102" cy="380115"/>
          </a:xfrm>
        </p:grpSpPr>
        <p:pic>
          <p:nvPicPr>
            <p:cNvPr id="306" name="object 19" descr="object 19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82318" y="84616"/>
              <a:ext cx="186299" cy="2110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09" name="object 20"/>
            <p:cNvGrpSpPr/>
            <p:nvPr/>
          </p:nvGrpSpPr>
          <p:grpSpPr>
            <a:xfrm>
              <a:off x="-1" y="-1"/>
              <a:ext cx="380103" cy="380116"/>
              <a:chOff x="0" y="0"/>
              <a:chExt cx="380102" cy="380114"/>
            </a:xfrm>
          </p:grpSpPr>
          <p:sp>
            <p:nvSpPr>
              <p:cNvPr id="307" name="Shape"/>
              <p:cNvSpPr/>
              <p:nvPr/>
            </p:nvSpPr>
            <p:spPr>
              <a:xfrm>
                <a:off x="0" y="0"/>
                <a:ext cx="312157" cy="3356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842"/>
                    </a:moveTo>
                    <a:lnTo>
                      <a:pt x="18995" y="1263"/>
                    </a:lnTo>
                    <a:lnTo>
                      <a:pt x="16157" y="319"/>
                    </a:lnTo>
                    <a:lnTo>
                      <a:pt x="13419" y="0"/>
                    </a:lnTo>
                    <a:lnTo>
                      <a:pt x="11408" y="109"/>
                    </a:lnTo>
                    <a:lnTo>
                      <a:pt x="7534" y="1168"/>
                    </a:lnTo>
                    <a:lnTo>
                      <a:pt x="5140" y="2507"/>
                    </a:lnTo>
                    <a:lnTo>
                      <a:pt x="3053" y="4352"/>
                    </a:lnTo>
                    <a:lnTo>
                      <a:pt x="1431" y="6622"/>
                    </a:lnTo>
                    <a:lnTo>
                      <a:pt x="416" y="9091"/>
                    </a:lnTo>
                    <a:lnTo>
                      <a:pt x="0" y="11665"/>
                    </a:lnTo>
                    <a:lnTo>
                      <a:pt x="170" y="14250"/>
                    </a:lnTo>
                    <a:lnTo>
                      <a:pt x="735" y="16296"/>
                    </a:lnTo>
                    <a:lnTo>
                      <a:pt x="1675" y="18236"/>
                    </a:lnTo>
                    <a:lnTo>
                      <a:pt x="2991" y="20021"/>
                    </a:lnTo>
                    <a:lnTo>
                      <a:pt x="4677" y="21600"/>
                    </a:lnTo>
                    <a:lnTo>
                      <a:pt x="7632" y="18322"/>
                    </a:lnTo>
                    <a:lnTo>
                      <a:pt x="6011" y="16634"/>
                    </a:lnTo>
                    <a:lnTo>
                      <a:pt x="5002" y="14658"/>
                    </a:lnTo>
                    <a:lnTo>
                      <a:pt x="4613" y="12524"/>
                    </a:lnTo>
                    <a:lnTo>
                      <a:pt x="4847" y="10362"/>
                    </a:lnTo>
                    <a:lnTo>
                      <a:pt x="5120" y="9499"/>
                    </a:lnTo>
                    <a:lnTo>
                      <a:pt x="6578" y="7101"/>
                    </a:lnTo>
                    <a:lnTo>
                      <a:pt x="6790" y="6918"/>
                    </a:lnTo>
                    <a:lnTo>
                      <a:pt x="6892" y="6817"/>
                    </a:lnTo>
                    <a:lnTo>
                      <a:pt x="9534" y="5025"/>
                    </a:lnTo>
                    <a:lnTo>
                      <a:pt x="12608" y="4289"/>
                    </a:lnTo>
                    <a:lnTo>
                      <a:pt x="15763" y="4642"/>
                    </a:lnTo>
                    <a:lnTo>
                      <a:pt x="18645" y="6120"/>
                    </a:lnTo>
                    <a:lnTo>
                      <a:pt x="21600" y="284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08" name="Shape"/>
              <p:cNvSpPr/>
              <p:nvPr/>
            </p:nvSpPr>
            <p:spPr>
              <a:xfrm>
                <a:off x="67589" y="44183"/>
                <a:ext cx="312514" cy="3359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9158"/>
                    </a:moveTo>
                    <a:lnTo>
                      <a:pt x="21288" y="6710"/>
                    </a:lnTo>
                    <a:lnTo>
                      <a:pt x="20118" y="3734"/>
                    </a:lnTo>
                    <a:lnTo>
                      <a:pt x="18161" y="1127"/>
                    </a:lnTo>
                    <a:lnTo>
                      <a:pt x="16904" y="0"/>
                    </a:lnTo>
                    <a:lnTo>
                      <a:pt x="13952" y="3275"/>
                    </a:lnTo>
                    <a:lnTo>
                      <a:pt x="14818" y="4057"/>
                    </a:lnTo>
                    <a:lnTo>
                      <a:pt x="15547" y="4933"/>
                    </a:lnTo>
                    <a:lnTo>
                      <a:pt x="16711" y="7344"/>
                    </a:lnTo>
                    <a:lnTo>
                      <a:pt x="16976" y="8678"/>
                    </a:lnTo>
                    <a:lnTo>
                      <a:pt x="16959" y="10250"/>
                    </a:lnTo>
                    <a:lnTo>
                      <a:pt x="16617" y="11766"/>
                    </a:lnTo>
                    <a:lnTo>
                      <a:pt x="15962" y="13190"/>
                    </a:lnTo>
                    <a:lnTo>
                      <a:pt x="15007" y="14487"/>
                    </a:lnTo>
                    <a:lnTo>
                      <a:pt x="16611" y="15741"/>
                    </a:lnTo>
                    <a:lnTo>
                      <a:pt x="15006" y="14487"/>
                    </a:lnTo>
                    <a:lnTo>
                      <a:pt x="14316" y="15162"/>
                    </a:lnTo>
                    <a:lnTo>
                      <a:pt x="13559" y="15740"/>
                    </a:lnTo>
                    <a:lnTo>
                      <a:pt x="12747" y="16226"/>
                    </a:lnTo>
                    <a:lnTo>
                      <a:pt x="11892" y="16624"/>
                    </a:lnTo>
                    <a:lnTo>
                      <a:pt x="9639" y="17225"/>
                    </a:lnTo>
                    <a:lnTo>
                      <a:pt x="7305" y="17243"/>
                    </a:lnTo>
                    <a:lnTo>
                      <a:pt x="5030" y="16664"/>
                    </a:lnTo>
                    <a:lnTo>
                      <a:pt x="2952" y="15469"/>
                    </a:lnTo>
                    <a:lnTo>
                      <a:pt x="0" y="18743"/>
                    </a:lnTo>
                    <a:lnTo>
                      <a:pt x="1936" y="19999"/>
                    </a:lnTo>
                    <a:lnTo>
                      <a:pt x="4024" y="20891"/>
                    </a:lnTo>
                    <a:lnTo>
                      <a:pt x="6210" y="21424"/>
                    </a:lnTo>
                    <a:lnTo>
                      <a:pt x="8443" y="21600"/>
                    </a:lnTo>
                    <a:lnTo>
                      <a:pt x="11237" y="21323"/>
                    </a:lnTo>
                    <a:lnTo>
                      <a:pt x="13918" y="20497"/>
                    </a:lnTo>
                    <a:lnTo>
                      <a:pt x="16382" y="19131"/>
                    </a:lnTo>
                    <a:lnTo>
                      <a:pt x="18526" y="17234"/>
                    </a:lnTo>
                    <a:lnTo>
                      <a:pt x="19530" y="15965"/>
                    </a:lnTo>
                    <a:lnTo>
                      <a:pt x="20339" y="14604"/>
                    </a:lnTo>
                    <a:lnTo>
                      <a:pt x="20952" y="13168"/>
                    </a:lnTo>
                    <a:lnTo>
                      <a:pt x="21365" y="11671"/>
                    </a:lnTo>
                    <a:lnTo>
                      <a:pt x="21503" y="10844"/>
                    </a:lnTo>
                    <a:lnTo>
                      <a:pt x="21582" y="10005"/>
                    </a:lnTo>
                    <a:lnTo>
                      <a:pt x="21600" y="915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318" name="object 21"/>
          <p:cNvGrpSpPr/>
          <p:nvPr/>
        </p:nvGrpSpPr>
        <p:grpSpPr>
          <a:xfrm>
            <a:off x="17307968" y="1458334"/>
            <a:ext cx="743003" cy="117708"/>
            <a:chOff x="0" y="0"/>
            <a:chExt cx="743001" cy="117706"/>
          </a:xfrm>
        </p:grpSpPr>
        <p:pic>
          <p:nvPicPr>
            <p:cNvPr id="311" name="object 22" descr="object 22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1943"/>
              <a:ext cx="186466" cy="115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17" name="object 23"/>
            <p:cNvGrpSpPr/>
            <p:nvPr/>
          </p:nvGrpSpPr>
          <p:grpSpPr>
            <a:xfrm>
              <a:off x="209370" y="0"/>
              <a:ext cx="533632" cy="117707"/>
              <a:chOff x="0" y="0"/>
              <a:chExt cx="533631" cy="117706"/>
            </a:xfrm>
          </p:grpSpPr>
          <p:sp>
            <p:nvSpPr>
              <p:cNvPr id="312" name="Shape"/>
              <p:cNvSpPr/>
              <p:nvPr/>
            </p:nvSpPr>
            <p:spPr>
              <a:xfrm>
                <a:off x="0" y="1955"/>
                <a:ext cx="90565" cy="113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7120" y="14378"/>
                    </a:lnTo>
                    <a:lnTo>
                      <a:pt x="16420" y="13255"/>
                    </a:lnTo>
                    <a:lnTo>
                      <a:pt x="18189" y="12161"/>
                    </a:lnTo>
                    <a:lnTo>
                      <a:pt x="19540" y="10760"/>
                    </a:lnTo>
                    <a:lnTo>
                      <a:pt x="20028" y="9813"/>
                    </a:lnTo>
                    <a:lnTo>
                      <a:pt x="20404" y="9090"/>
                    </a:lnTo>
                    <a:lnTo>
                      <a:pt x="17886" y="1998"/>
                    </a:lnTo>
                    <a:lnTo>
                      <a:pt x="12643" y="234"/>
                    </a:lnTo>
                    <a:lnTo>
                      <a:pt x="12643" y="8827"/>
                    </a:lnTo>
                    <a:lnTo>
                      <a:pt x="11441" y="9813"/>
                    </a:lnTo>
                    <a:lnTo>
                      <a:pt x="8142" y="9813"/>
                    </a:lnTo>
                    <a:lnTo>
                      <a:pt x="8142" y="4999"/>
                    </a:lnTo>
                    <a:lnTo>
                      <a:pt x="11441" y="4999"/>
                    </a:lnTo>
                    <a:lnTo>
                      <a:pt x="12643" y="5985"/>
                    </a:lnTo>
                    <a:lnTo>
                      <a:pt x="12643" y="234"/>
                    </a:lnTo>
                    <a:lnTo>
                      <a:pt x="10935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8142" y="21600"/>
                    </a:lnTo>
                    <a:lnTo>
                      <a:pt x="8142" y="14378"/>
                    </a:lnTo>
                    <a:lnTo>
                      <a:pt x="8687" y="14378"/>
                    </a:lnTo>
                    <a:lnTo>
                      <a:pt x="1268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13" name="Shape"/>
              <p:cNvSpPr/>
              <p:nvPr/>
            </p:nvSpPr>
            <p:spPr>
              <a:xfrm>
                <a:off x="98907" y="11"/>
                <a:ext cx="124526" cy="1176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0801"/>
                    </a:moveTo>
                    <a:lnTo>
                      <a:pt x="20774" y="6545"/>
                    </a:lnTo>
                    <a:lnTo>
                      <a:pt x="20071" y="5487"/>
                    </a:lnTo>
                    <a:lnTo>
                      <a:pt x="18494" y="3116"/>
                    </a:lnTo>
                    <a:lnTo>
                      <a:pt x="15566" y="1163"/>
                    </a:lnTo>
                    <a:lnTo>
                      <a:pt x="15566" y="10801"/>
                    </a:lnTo>
                    <a:lnTo>
                      <a:pt x="15207" y="12915"/>
                    </a:lnTo>
                    <a:lnTo>
                      <a:pt x="14209" y="14598"/>
                    </a:lnTo>
                    <a:lnTo>
                      <a:pt x="12700" y="15710"/>
                    </a:lnTo>
                    <a:lnTo>
                      <a:pt x="10799" y="16113"/>
                    </a:lnTo>
                    <a:lnTo>
                      <a:pt x="8902" y="15710"/>
                    </a:lnTo>
                    <a:lnTo>
                      <a:pt x="7391" y="14598"/>
                    </a:lnTo>
                    <a:lnTo>
                      <a:pt x="6395" y="12915"/>
                    </a:lnTo>
                    <a:lnTo>
                      <a:pt x="6036" y="10801"/>
                    </a:lnTo>
                    <a:lnTo>
                      <a:pt x="6395" y="8687"/>
                    </a:lnTo>
                    <a:lnTo>
                      <a:pt x="7391" y="7002"/>
                    </a:lnTo>
                    <a:lnTo>
                      <a:pt x="8902" y="5890"/>
                    </a:lnTo>
                    <a:lnTo>
                      <a:pt x="10799" y="5487"/>
                    </a:lnTo>
                    <a:lnTo>
                      <a:pt x="12700" y="5890"/>
                    </a:lnTo>
                    <a:lnTo>
                      <a:pt x="14209" y="7002"/>
                    </a:lnTo>
                    <a:lnTo>
                      <a:pt x="15207" y="8687"/>
                    </a:lnTo>
                    <a:lnTo>
                      <a:pt x="15566" y="10801"/>
                    </a:lnTo>
                    <a:lnTo>
                      <a:pt x="15566" y="1163"/>
                    </a:lnTo>
                    <a:lnTo>
                      <a:pt x="15068" y="830"/>
                    </a:lnTo>
                    <a:lnTo>
                      <a:pt x="10799" y="0"/>
                    </a:lnTo>
                    <a:lnTo>
                      <a:pt x="6530" y="830"/>
                    </a:lnTo>
                    <a:lnTo>
                      <a:pt x="3104" y="3116"/>
                    </a:lnTo>
                    <a:lnTo>
                      <a:pt x="826" y="6545"/>
                    </a:lnTo>
                    <a:lnTo>
                      <a:pt x="0" y="10801"/>
                    </a:lnTo>
                    <a:lnTo>
                      <a:pt x="826" y="15055"/>
                    </a:lnTo>
                    <a:lnTo>
                      <a:pt x="3104" y="18484"/>
                    </a:lnTo>
                    <a:lnTo>
                      <a:pt x="6530" y="20770"/>
                    </a:lnTo>
                    <a:lnTo>
                      <a:pt x="10799" y="21600"/>
                    </a:lnTo>
                    <a:lnTo>
                      <a:pt x="15068" y="20770"/>
                    </a:lnTo>
                    <a:lnTo>
                      <a:pt x="18494" y="18484"/>
                    </a:lnTo>
                    <a:lnTo>
                      <a:pt x="20071" y="16113"/>
                    </a:lnTo>
                    <a:lnTo>
                      <a:pt x="20774" y="15055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14" name="Shape"/>
              <p:cNvSpPr/>
              <p:nvPr/>
            </p:nvSpPr>
            <p:spPr>
              <a:xfrm>
                <a:off x="240995" y="1955"/>
                <a:ext cx="86820" cy="1138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7496"/>
                    </a:moveTo>
                    <a:lnTo>
                      <a:pt x="20943" y="4999"/>
                    </a:lnTo>
                    <a:lnTo>
                      <a:pt x="20820" y="4529"/>
                    </a:lnTo>
                    <a:lnTo>
                      <a:pt x="18671" y="2152"/>
                    </a:lnTo>
                    <a:lnTo>
                      <a:pt x="15438" y="571"/>
                    </a:lnTo>
                    <a:lnTo>
                      <a:pt x="13189" y="253"/>
                    </a:lnTo>
                    <a:lnTo>
                      <a:pt x="13189" y="8949"/>
                    </a:lnTo>
                    <a:lnTo>
                      <a:pt x="11934" y="9995"/>
                    </a:lnTo>
                    <a:lnTo>
                      <a:pt x="8654" y="9995"/>
                    </a:lnTo>
                    <a:lnTo>
                      <a:pt x="8654" y="4999"/>
                    </a:lnTo>
                    <a:lnTo>
                      <a:pt x="11934" y="4999"/>
                    </a:lnTo>
                    <a:lnTo>
                      <a:pt x="13189" y="6047"/>
                    </a:lnTo>
                    <a:lnTo>
                      <a:pt x="13189" y="253"/>
                    </a:lnTo>
                    <a:lnTo>
                      <a:pt x="11407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8654" y="21600"/>
                    </a:lnTo>
                    <a:lnTo>
                      <a:pt x="8654" y="14996"/>
                    </a:lnTo>
                    <a:lnTo>
                      <a:pt x="11407" y="14996"/>
                    </a:lnTo>
                    <a:lnTo>
                      <a:pt x="15438" y="14422"/>
                    </a:lnTo>
                    <a:lnTo>
                      <a:pt x="18671" y="12844"/>
                    </a:lnTo>
                    <a:lnTo>
                      <a:pt x="20820" y="10465"/>
                    </a:lnTo>
                    <a:lnTo>
                      <a:pt x="20943" y="9995"/>
                    </a:lnTo>
                    <a:lnTo>
                      <a:pt x="21600" y="749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15" name="Shape"/>
              <p:cNvSpPr/>
              <p:nvPr/>
            </p:nvSpPr>
            <p:spPr>
              <a:xfrm>
                <a:off x="326352" y="1955"/>
                <a:ext cx="111851" cy="113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20344" y="17804"/>
                    </a:lnTo>
                    <a:lnTo>
                      <a:pt x="18728" y="12930"/>
                    </a:lnTo>
                    <a:lnTo>
                      <a:pt x="16683" y="6759"/>
                    </a:lnTo>
                    <a:lnTo>
                      <a:pt x="14443" y="0"/>
                    </a:lnTo>
                    <a:lnTo>
                      <a:pt x="12450" y="0"/>
                    </a:lnTo>
                    <a:lnTo>
                      <a:pt x="12450" y="12930"/>
                    </a:lnTo>
                    <a:lnTo>
                      <a:pt x="9153" y="12930"/>
                    </a:lnTo>
                    <a:lnTo>
                      <a:pt x="10801" y="6759"/>
                    </a:lnTo>
                    <a:lnTo>
                      <a:pt x="12450" y="12930"/>
                    </a:lnTo>
                    <a:lnTo>
                      <a:pt x="12450" y="0"/>
                    </a:lnTo>
                    <a:lnTo>
                      <a:pt x="7159" y="0"/>
                    </a:lnTo>
                    <a:lnTo>
                      <a:pt x="0" y="21600"/>
                    </a:lnTo>
                    <a:lnTo>
                      <a:pt x="6843" y="21600"/>
                    </a:lnTo>
                    <a:lnTo>
                      <a:pt x="7848" y="17804"/>
                    </a:lnTo>
                    <a:lnTo>
                      <a:pt x="13737" y="17804"/>
                    </a:lnTo>
                    <a:lnTo>
                      <a:pt x="14757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16" name="Shape"/>
              <p:cNvSpPr/>
              <p:nvPr/>
            </p:nvSpPr>
            <p:spPr>
              <a:xfrm>
                <a:off x="445021" y="0"/>
                <a:ext cx="88611" cy="1177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4650"/>
                    </a:moveTo>
                    <a:lnTo>
                      <a:pt x="12761" y="8024"/>
                    </a:lnTo>
                    <a:lnTo>
                      <a:pt x="9631" y="7488"/>
                    </a:lnTo>
                    <a:lnTo>
                      <a:pt x="9077" y="6831"/>
                    </a:lnTo>
                    <a:lnTo>
                      <a:pt x="9077" y="5579"/>
                    </a:lnTo>
                    <a:lnTo>
                      <a:pt x="9789" y="5074"/>
                    </a:lnTo>
                    <a:lnTo>
                      <a:pt x="12483" y="5074"/>
                    </a:lnTo>
                    <a:lnTo>
                      <a:pt x="14464" y="5878"/>
                    </a:lnTo>
                    <a:lnTo>
                      <a:pt x="16288" y="7013"/>
                    </a:lnTo>
                    <a:lnTo>
                      <a:pt x="20173" y="2657"/>
                    </a:lnTo>
                    <a:lnTo>
                      <a:pt x="18046" y="1550"/>
                    </a:lnTo>
                    <a:lnTo>
                      <a:pt x="15653" y="713"/>
                    </a:lnTo>
                    <a:lnTo>
                      <a:pt x="13083" y="184"/>
                    </a:lnTo>
                    <a:lnTo>
                      <a:pt x="10424" y="0"/>
                    </a:lnTo>
                    <a:lnTo>
                      <a:pt x="6498" y="513"/>
                    </a:lnTo>
                    <a:lnTo>
                      <a:pt x="3384" y="1925"/>
                    </a:lnTo>
                    <a:lnTo>
                      <a:pt x="1334" y="4053"/>
                    </a:lnTo>
                    <a:lnTo>
                      <a:pt x="595" y="6714"/>
                    </a:lnTo>
                    <a:lnTo>
                      <a:pt x="1220" y="9015"/>
                    </a:lnTo>
                    <a:lnTo>
                      <a:pt x="2941" y="10849"/>
                    </a:lnTo>
                    <a:lnTo>
                      <a:pt x="5545" y="12198"/>
                    </a:lnTo>
                    <a:lnTo>
                      <a:pt x="8799" y="13040"/>
                    </a:lnTo>
                    <a:lnTo>
                      <a:pt x="12405" y="13636"/>
                    </a:lnTo>
                    <a:lnTo>
                      <a:pt x="13120" y="14338"/>
                    </a:lnTo>
                    <a:lnTo>
                      <a:pt x="13120" y="15843"/>
                    </a:lnTo>
                    <a:lnTo>
                      <a:pt x="12204" y="16410"/>
                    </a:lnTo>
                    <a:lnTo>
                      <a:pt x="10981" y="16410"/>
                    </a:lnTo>
                    <a:lnTo>
                      <a:pt x="9179" y="16244"/>
                    </a:lnTo>
                    <a:lnTo>
                      <a:pt x="7387" y="15773"/>
                    </a:lnTo>
                    <a:lnTo>
                      <a:pt x="5678" y="15032"/>
                    </a:lnTo>
                    <a:lnTo>
                      <a:pt x="4121" y="14054"/>
                    </a:lnTo>
                    <a:lnTo>
                      <a:pt x="0" y="18291"/>
                    </a:lnTo>
                    <a:lnTo>
                      <a:pt x="2176" y="19677"/>
                    </a:lnTo>
                    <a:lnTo>
                      <a:pt x="4712" y="20717"/>
                    </a:lnTo>
                    <a:lnTo>
                      <a:pt x="7597" y="21374"/>
                    </a:lnTo>
                    <a:lnTo>
                      <a:pt x="10823" y="21600"/>
                    </a:lnTo>
                    <a:lnTo>
                      <a:pt x="15297" y="21057"/>
                    </a:lnTo>
                    <a:lnTo>
                      <a:pt x="18693" y="19570"/>
                    </a:lnTo>
                    <a:lnTo>
                      <a:pt x="20845" y="17361"/>
                    </a:lnTo>
                    <a:lnTo>
                      <a:pt x="21600" y="1465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object 2"/>
          <p:cNvSpPr/>
          <p:nvPr/>
        </p:nvSpPr>
        <p:spPr>
          <a:xfrm>
            <a:off x="-1" y="-1"/>
            <a:ext cx="20104102" cy="11308558"/>
          </a:xfrm>
          <a:prstGeom prst="rect">
            <a:avLst/>
          </a:prstGeom>
          <a:solidFill>
            <a:srgbClr val="F5825C"/>
          </a:soli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grpSp>
        <p:nvGrpSpPr>
          <p:cNvPr id="323" name="object 3"/>
          <p:cNvGrpSpPr/>
          <p:nvPr/>
        </p:nvGrpSpPr>
        <p:grpSpPr>
          <a:xfrm>
            <a:off x="17219970" y="1105878"/>
            <a:ext cx="315711" cy="117706"/>
            <a:chOff x="0" y="0"/>
            <a:chExt cx="315709" cy="117704"/>
          </a:xfrm>
        </p:grpSpPr>
        <p:pic>
          <p:nvPicPr>
            <p:cNvPr id="321" name="object 4" descr="object 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14773" cy="1177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2" name="object 5"/>
            <p:cNvSpPr/>
            <p:nvPr/>
          </p:nvSpPr>
          <p:spPr>
            <a:xfrm>
              <a:off x="238479" y="1948"/>
              <a:ext cx="77231" cy="114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6080"/>
                  </a:moveTo>
                  <a:lnTo>
                    <a:pt x="9733" y="16080"/>
                  </a:lnTo>
                  <a:lnTo>
                    <a:pt x="9733" y="13440"/>
                  </a:lnTo>
                  <a:lnTo>
                    <a:pt x="20101" y="13440"/>
                  </a:lnTo>
                  <a:lnTo>
                    <a:pt x="20101" y="7920"/>
                  </a:lnTo>
                  <a:lnTo>
                    <a:pt x="9733" y="7920"/>
                  </a:lnTo>
                  <a:lnTo>
                    <a:pt x="9733" y="5520"/>
                  </a:lnTo>
                  <a:lnTo>
                    <a:pt x="21192" y="5520"/>
                  </a:lnTo>
                  <a:lnTo>
                    <a:pt x="21192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608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327" name="object 6"/>
          <p:cNvGrpSpPr/>
          <p:nvPr/>
        </p:nvGrpSpPr>
        <p:grpSpPr>
          <a:xfrm>
            <a:off x="17556139" y="1107260"/>
            <a:ext cx="491803" cy="114379"/>
            <a:chOff x="0" y="0"/>
            <a:chExt cx="491802" cy="114377"/>
          </a:xfrm>
        </p:grpSpPr>
        <p:pic>
          <p:nvPicPr>
            <p:cNvPr id="324" name="object 7" descr="object 7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3467" y="561"/>
              <a:ext cx="94952" cy="1138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5" name="object 8" descr="object 8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566"/>
              <a:ext cx="119663" cy="1138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6" name="object 9" descr="object 9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62134" y="-1"/>
              <a:ext cx="229668" cy="1143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39" name="object 10"/>
          <p:cNvGrpSpPr/>
          <p:nvPr/>
        </p:nvGrpSpPr>
        <p:grpSpPr>
          <a:xfrm>
            <a:off x="16418343" y="1282107"/>
            <a:ext cx="1632996" cy="117708"/>
            <a:chOff x="0" y="0"/>
            <a:chExt cx="1632994" cy="117706"/>
          </a:xfrm>
        </p:grpSpPr>
        <p:pic>
          <p:nvPicPr>
            <p:cNvPr id="328" name="object 11" descr="object 11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1939"/>
              <a:ext cx="197207" cy="115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9" name="object 12" descr="object 12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20143" y="1383"/>
              <a:ext cx="258233" cy="1161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0" name="object 13" descr="object 13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01317" y="1939"/>
              <a:ext cx="424438" cy="115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38" name="object 14"/>
            <p:cNvGrpSpPr/>
            <p:nvPr/>
          </p:nvGrpSpPr>
          <p:grpSpPr>
            <a:xfrm>
              <a:off x="948678" y="0"/>
              <a:ext cx="684317" cy="117707"/>
              <a:chOff x="0" y="0"/>
              <a:chExt cx="684316" cy="117706"/>
            </a:xfrm>
          </p:grpSpPr>
          <p:sp>
            <p:nvSpPr>
              <p:cNvPr id="331" name="Shape"/>
              <p:cNvSpPr/>
              <p:nvPr/>
            </p:nvSpPr>
            <p:spPr>
              <a:xfrm>
                <a:off x="-1" y="1943"/>
                <a:ext cx="86832" cy="113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7498"/>
                    </a:moveTo>
                    <a:lnTo>
                      <a:pt x="20943" y="5001"/>
                    </a:lnTo>
                    <a:lnTo>
                      <a:pt x="20820" y="4531"/>
                    </a:lnTo>
                    <a:lnTo>
                      <a:pt x="18672" y="2152"/>
                    </a:lnTo>
                    <a:lnTo>
                      <a:pt x="15439" y="574"/>
                    </a:lnTo>
                    <a:lnTo>
                      <a:pt x="13190" y="255"/>
                    </a:lnTo>
                    <a:lnTo>
                      <a:pt x="13190" y="8951"/>
                    </a:lnTo>
                    <a:lnTo>
                      <a:pt x="11933" y="9997"/>
                    </a:lnTo>
                    <a:lnTo>
                      <a:pt x="8657" y="9997"/>
                    </a:lnTo>
                    <a:lnTo>
                      <a:pt x="8657" y="5001"/>
                    </a:lnTo>
                    <a:lnTo>
                      <a:pt x="11933" y="5001"/>
                    </a:lnTo>
                    <a:lnTo>
                      <a:pt x="13190" y="6050"/>
                    </a:lnTo>
                    <a:lnTo>
                      <a:pt x="13190" y="255"/>
                    </a:lnTo>
                    <a:lnTo>
                      <a:pt x="11408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8657" y="21600"/>
                    </a:lnTo>
                    <a:lnTo>
                      <a:pt x="8657" y="14999"/>
                    </a:lnTo>
                    <a:lnTo>
                      <a:pt x="11408" y="14999"/>
                    </a:lnTo>
                    <a:lnTo>
                      <a:pt x="15439" y="14425"/>
                    </a:lnTo>
                    <a:lnTo>
                      <a:pt x="18672" y="12844"/>
                    </a:lnTo>
                    <a:lnTo>
                      <a:pt x="20820" y="10467"/>
                    </a:lnTo>
                    <a:lnTo>
                      <a:pt x="20943" y="9997"/>
                    </a:lnTo>
                    <a:lnTo>
                      <a:pt x="21600" y="749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32" name="Shape"/>
              <p:cNvSpPr/>
              <p:nvPr/>
            </p:nvSpPr>
            <p:spPr>
              <a:xfrm>
                <a:off x="95350" y="1384"/>
                <a:ext cx="85195" cy="1143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5760"/>
                    </a:lnTo>
                    <a:lnTo>
                      <a:pt x="6389" y="5760"/>
                    </a:lnTo>
                    <a:lnTo>
                      <a:pt x="6389" y="21600"/>
                    </a:lnTo>
                    <a:lnTo>
                      <a:pt x="15208" y="21600"/>
                    </a:lnTo>
                    <a:lnTo>
                      <a:pt x="15208" y="5760"/>
                    </a:lnTo>
                    <a:lnTo>
                      <a:pt x="21600" y="576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33" name="Shape"/>
              <p:cNvSpPr/>
              <p:nvPr/>
            </p:nvSpPr>
            <p:spPr>
              <a:xfrm>
                <a:off x="189191" y="0"/>
                <a:ext cx="88610" cy="1177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4650"/>
                    </a:moveTo>
                    <a:lnTo>
                      <a:pt x="12761" y="8024"/>
                    </a:lnTo>
                    <a:lnTo>
                      <a:pt x="9631" y="7488"/>
                    </a:lnTo>
                    <a:lnTo>
                      <a:pt x="9077" y="6831"/>
                    </a:lnTo>
                    <a:lnTo>
                      <a:pt x="9077" y="5577"/>
                    </a:lnTo>
                    <a:lnTo>
                      <a:pt x="9789" y="5074"/>
                    </a:lnTo>
                    <a:lnTo>
                      <a:pt x="12486" y="5074"/>
                    </a:lnTo>
                    <a:lnTo>
                      <a:pt x="14464" y="5878"/>
                    </a:lnTo>
                    <a:lnTo>
                      <a:pt x="16288" y="7013"/>
                    </a:lnTo>
                    <a:lnTo>
                      <a:pt x="20176" y="2655"/>
                    </a:lnTo>
                    <a:lnTo>
                      <a:pt x="18049" y="1547"/>
                    </a:lnTo>
                    <a:lnTo>
                      <a:pt x="15656" y="711"/>
                    </a:lnTo>
                    <a:lnTo>
                      <a:pt x="13083" y="184"/>
                    </a:lnTo>
                    <a:lnTo>
                      <a:pt x="10424" y="0"/>
                    </a:lnTo>
                    <a:lnTo>
                      <a:pt x="6498" y="513"/>
                    </a:lnTo>
                    <a:lnTo>
                      <a:pt x="3384" y="1925"/>
                    </a:lnTo>
                    <a:lnTo>
                      <a:pt x="1334" y="4053"/>
                    </a:lnTo>
                    <a:lnTo>
                      <a:pt x="595" y="6714"/>
                    </a:lnTo>
                    <a:lnTo>
                      <a:pt x="1220" y="9015"/>
                    </a:lnTo>
                    <a:lnTo>
                      <a:pt x="2944" y="10849"/>
                    </a:lnTo>
                    <a:lnTo>
                      <a:pt x="5545" y="12196"/>
                    </a:lnTo>
                    <a:lnTo>
                      <a:pt x="8799" y="13040"/>
                    </a:lnTo>
                    <a:lnTo>
                      <a:pt x="12405" y="13636"/>
                    </a:lnTo>
                    <a:lnTo>
                      <a:pt x="13120" y="14335"/>
                    </a:lnTo>
                    <a:lnTo>
                      <a:pt x="13120" y="15843"/>
                    </a:lnTo>
                    <a:lnTo>
                      <a:pt x="12207" y="16408"/>
                    </a:lnTo>
                    <a:lnTo>
                      <a:pt x="10981" y="16408"/>
                    </a:lnTo>
                    <a:lnTo>
                      <a:pt x="9179" y="16244"/>
                    </a:lnTo>
                    <a:lnTo>
                      <a:pt x="7387" y="15773"/>
                    </a:lnTo>
                    <a:lnTo>
                      <a:pt x="5678" y="15030"/>
                    </a:lnTo>
                    <a:lnTo>
                      <a:pt x="4124" y="14051"/>
                    </a:lnTo>
                    <a:lnTo>
                      <a:pt x="0" y="18288"/>
                    </a:lnTo>
                    <a:lnTo>
                      <a:pt x="2177" y="19675"/>
                    </a:lnTo>
                    <a:lnTo>
                      <a:pt x="4712" y="20717"/>
                    </a:lnTo>
                    <a:lnTo>
                      <a:pt x="7601" y="21372"/>
                    </a:lnTo>
                    <a:lnTo>
                      <a:pt x="10823" y="21600"/>
                    </a:lnTo>
                    <a:lnTo>
                      <a:pt x="15300" y="21055"/>
                    </a:lnTo>
                    <a:lnTo>
                      <a:pt x="18693" y="19568"/>
                    </a:lnTo>
                    <a:lnTo>
                      <a:pt x="20845" y="17361"/>
                    </a:lnTo>
                    <a:lnTo>
                      <a:pt x="21600" y="1465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34" name="Shape"/>
              <p:cNvSpPr/>
              <p:nvPr/>
            </p:nvSpPr>
            <p:spPr>
              <a:xfrm>
                <a:off x="284035" y="1384"/>
                <a:ext cx="85194" cy="1143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5760"/>
                    </a:lnTo>
                    <a:lnTo>
                      <a:pt x="6389" y="5760"/>
                    </a:lnTo>
                    <a:lnTo>
                      <a:pt x="6389" y="21600"/>
                    </a:lnTo>
                    <a:lnTo>
                      <a:pt x="15208" y="21600"/>
                    </a:lnTo>
                    <a:lnTo>
                      <a:pt x="15208" y="5760"/>
                    </a:lnTo>
                    <a:lnTo>
                      <a:pt x="21600" y="576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35" name="Shape"/>
              <p:cNvSpPr/>
              <p:nvPr/>
            </p:nvSpPr>
            <p:spPr>
              <a:xfrm>
                <a:off x="366165" y="1955"/>
                <a:ext cx="111851" cy="113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20342" y="17804"/>
                    </a:lnTo>
                    <a:lnTo>
                      <a:pt x="18728" y="12930"/>
                    </a:lnTo>
                    <a:lnTo>
                      <a:pt x="16682" y="6759"/>
                    </a:lnTo>
                    <a:lnTo>
                      <a:pt x="14443" y="0"/>
                    </a:lnTo>
                    <a:lnTo>
                      <a:pt x="12449" y="0"/>
                    </a:lnTo>
                    <a:lnTo>
                      <a:pt x="12449" y="12930"/>
                    </a:lnTo>
                    <a:lnTo>
                      <a:pt x="9153" y="12930"/>
                    </a:lnTo>
                    <a:lnTo>
                      <a:pt x="10801" y="6759"/>
                    </a:lnTo>
                    <a:lnTo>
                      <a:pt x="12449" y="12930"/>
                    </a:lnTo>
                    <a:lnTo>
                      <a:pt x="12449" y="0"/>
                    </a:lnTo>
                    <a:lnTo>
                      <a:pt x="7159" y="0"/>
                    </a:lnTo>
                    <a:lnTo>
                      <a:pt x="0" y="21600"/>
                    </a:lnTo>
                    <a:lnTo>
                      <a:pt x="6843" y="21600"/>
                    </a:lnTo>
                    <a:lnTo>
                      <a:pt x="7848" y="17804"/>
                    </a:lnTo>
                    <a:lnTo>
                      <a:pt x="13737" y="17804"/>
                    </a:lnTo>
                    <a:lnTo>
                      <a:pt x="14755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36" name="Shape"/>
              <p:cNvSpPr/>
              <p:nvPr/>
            </p:nvSpPr>
            <p:spPr>
              <a:xfrm>
                <a:off x="489546" y="1943"/>
                <a:ext cx="101933" cy="113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0802"/>
                    </a:moveTo>
                    <a:lnTo>
                      <a:pt x="20709" y="6445"/>
                    </a:lnTo>
                    <a:lnTo>
                      <a:pt x="20149" y="5681"/>
                    </a:lnTo>
                    <a:lnTo>
                      <a:pt x="18217" y="3030"/>
                    </a:lnTo>
                    <a:lnTo>
                      <a:pt x="14393" y="800"/>
                    </a:lnTo>
                    <a:lnTo>
                      <a:pt x="14231" y="776"/>
                    </a:lnTo>
                    <a:lnTo>
                      <a:pt x="14231" y="10802"/>
                    </a:lnTo>
                    <a:lnTo>
                      <a:pt x="13855" y="12928"/>
                    </a:lnTo>
                    <a:lnTo>
                      <a:pt x="12778" y="14541"/>
                    </a:lnTo>
                    <a:lnTo>
                      <a:pt x="11075" y="15565"/>
                    </a:lnTo>
                    <a:lnTo>
                      <a:pt x="8819" y="15922"/>
                    </a:lnTo>
                    <a:lnTo>
                      <a:pt x="7374" y="15922"/>
                    </a:lnTo>
                    <a:lnTo>
                      <a:pt x="7374" y="5681"/>
                    </a:lnTo>
                    <a:lnTo>
                      <a:pt x="8819" y="5681"/>
                    </a:lnTo>
                    <a:lnTo>
                      <a:pt x="11075" y="6037"/>
                    </a:lnTo>
                    <a:lnTo>
                      <a:pt x="12778" y="7059"/>
                    </a:lnTo>
                    <a:lnTo>
                      <a:pt x="13855" y="8674"/>
                    </a:lnTo>
                    <a:lnTo>
                      <a:pt x="14231" y="10802"/>
                    </a:lnTo>
                    <a:lnTo>
                      <a:pt x="14231" y="776"/>
                    </a:lnTo>
                    <a:lnTo>
                      <a:pt x="9508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9508" y="21600"/>
                    </a:lnTo>
                    <a:lnTo>
                      <a:pt x="14393" y="20802"/>
                    </a:lnTo>
                    <a:lnTo>
                      <a:pt x="18217" y="18573"/>
                    </a:lnTo>
                    <a:lnTo>
                      <a:pt x="20152" y="15922"/>
                    </a:lnTo>
                    <a:lnTo>
                      <a:pt x="20709" y="15158"/>
                    </a:lnTo>
                    <a:lnTo>
                      <a:pt x="21600" y="1080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37" name="Shape"/>
              <p:cNvSpPr/>
              <p:nvPr/>
            </p:nvSpPr>
            <p:spPr>
              <a:xfrm>
                <a:off x="599123" y="1384"/>
                <a:ext cx="85194" cy="1143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5760"/>
                    </a:lnTo>
                    <a:lnTo>
                      <a:pt x="6389" y="5760"/>
                    </a:lnTo>
                    <a:lnTo>
                      <a:pt x="6389" y="21600"/>
                    </a:lnTo>
                    <a:lnTo>
                      <a:pt x="15208" y="21600"/>
                    </a:lnTo>
                    <a:lnTo>
                      <a:pt x="15208" y="5760"/>
                    </a:lnTo>
                    <a:lnTo>
                      <a:pt x="21600" y="576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340" name="object 15"/>
          <p:cNvSpPr/>
          <p:nvPr/>
        </p:nvSpPr>
        <p:spPr>
          <a:xfrm>
            <a:off x="18559811" y="1047569"/>
            <a:ext cx="296859" cy="430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705" y="0"/>
                </a:moveTo>
                <a:lnTo>
                  <a:pt x="3322" y="93"/>
                </a:lnTo>
                <a:lnTo>
                  <a:pt x="0" y="686"/>
                </a:lnTo>
                <a:lnTo>
                  <a:pt x="0" y="9389"/>
                </a:lnTo>
                <a:lnTo>
                  <a:pt x="2372" y="8166"/>
                </a:lnTo>
                <a:lnTo>
                  <a:pt x="4273" y="7527"/>
                </a:lnTo>
                <a:lnTo>
                  <a:pt x="8269" y="7808"/>
                </a:lnTo>
                <a:lnTo>
                  <a:pt x="10833" y="10008"/>
                </a:lnTo>
                <a:lnTo>
                  <a:pt x="11004" y="11389"/>
                </a:lnTo>
                <a:lnTo>
                  <a:pt x="10424" y="12712"/>
                </a:lnTo>
                <a:lnTo>
                  <a:pt x="9125" y="13819"/>
                </a:lnTo>
                <a:lnTo>
                  <a:pt x="10336" y="15173"/>
                </a:lnTo>
                <a:lnTo>
                  <a:pt x="11239" y="16654"/>
                </a:lnTo>
                <a:lnTo>
                  <a:pt x="11803" y="18242"/>
                </a:lnTo>
                <a:lnTo>
                  <a:pt x="11998" y="19915"/>
                </a:lnTo>
                <a:lnTo>
                  <a:pt x="11985" y="20344"/>
                </a:lnTo>
                <a:lnTo>
                  <a:pt x="11948" y="20767"/>
                </a:lnTo>
                <a:lnTo>
                  <a:pt x="11885" y="21186"/>
                </a:lnTo>
                <a:lnTo>
                  <a:pt x="11799" y="21600"/>
                </a:lnTo>
                <a:lnTo>
                  <a:pt x="15178" y="19840"/>
                </a:lnTo>
                <a:lnTo>
                  <a:pt x="17568" y="18332"/>
                </a:lnTo>
                <a:lnTo>
                  <a:pt x="19418" y="16580"/>
                </a:lnTo>
                <a:lnTo>
                  <a:pt x="20716" y="14646"/>
                </a:lnTo>
                <a:lnTo>
                  <a:pt x="21447" y="12591"/>
                </a:lnTo>
                <a:lnTo>
                  <a:pt x="21600" y="10477"/>
                </a:lnTo>
                <a:lnTo>
                  <a:pt x="21160" y="8367"/>
                </a:lnTo>
                <a:lnTo>
                  <a:pt x="20116" y="6323"/>
                </a:lnTo>
                <a:lnTo>
                  <a:pt x="18452" y="4406"/>
                </a:lnTo>
                <a:lnTo>
                  <a:pt x="16024" y="2611"/>
                </a:lnTo>
                <a:lnTo>
                  <a:pt x="13176" y="1271"/>
                </a:lnTo>
                <a:lnTo>
                  <a:pt x="10030" y="396"/>
                </a:lnTo>
                <a:lnTo>
                  <a:pt x="6705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41" name="object 16"/>
          <p:cNvSpPr/>
          <p:nvPr/>
        </p:nvSpPr>
        <p:spPr>
          <a:xfrm>
            <a:off x="18137548" y="1047571"/>
            <a:ext cx="296820" cy="550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706" y="0"/>
                </a:moveTo>
                <a:lnTo>
                  <a:pt x="3322" y="72"/>
                </a:lnTo>
                <a:lnTo>
                  <a:pt x="0" y="536"/>
                </a:lnTo>
                <a:lnTo>
                  <a:pt x="0" y="7337"/>
                </a:lnTo>
                <a:lnTo>
                  <a:pt x="2373" y="6381"/>
                </a:lnTo>
                <a:lnTo>
                  <a:pt x="4273" y="5881"/>
                </a:lnTo>
                <a:lnTo>
                  <a:pt x="8270" y="6101"/>
                </a:lnTo>
                <a:lnTo>
                  <a:pt x="10853" y="7855"/>
                </a:lnTo>
                <a:lnTo>
                  <a:pt x="10990" y="8970"/>
                </a:lnTo>
                <a:lnTo>
                  <a:pt x="10328" y="10028"/>
                </a:lnTo>
                <a:lnTo>
                  <a:pt x="8904" y="10893"/>
                </a:lnTo>
                <a:lnTo>
                  <a:pt x="0" y="14480"/>
                </a:lnTo>
                <a:lnTo>
                  <a:pt x="0" y="21600"/>
                </a:lnTo>
                <a:lnTo>
                  <a:pt x="2507" y="20622"/>
                </a:lnTo>
                <a:lnTo>
                  <a:pt x="5933" y="19252"/>
                </a:lnTo>
                <a:lnTo>
                  <a:pt x="12775" y="16483"/>
                </a:lnTo>
                <a:lnTo>
                  <a:pt x="12711" y="16181"/>
                </a:lnTo>
                <a:lnTo>
                  <a:pt x="12678" y="15874"/>
                </a:lnTo>
                <a:lnTo>
                  <a:pt x="12678" y="15562"/>
                </a:lnTo>
                <a:lnTo>
                  <a:pt x="13101" y="13646"/>
                </a:lnTo>
                <a:lnTo>
                  <a:pt x="14304" y="11893"/>
                </a:lnTo>
                <a:lnTo>
                  <a:pt x="16188" y="10359"/>
                </a:lnTo>
                <a:lnTo>
                  <a:pt x="18653" y="9096"/>
                </a:lnTo>
                <a:lnTo>
                  <a:pt x="21600" y="8159"/>
                </a:lnTo>
                <a:lnTo>
                  <a:pt x="21321" y="6927"/>
                </a:lnTo>
                <a:lnTo>
                  <a:pt x="19754" y="4549"/>
                </a:lnTo>
                <a:lnTo>
                  <a:pt x="16025" y="2040"/>
                </a:lnTo>
                <a:lnTo>
                  <a:pt x="13178" y="993"/>
                </a:lnTo>
                <a:lnTo>
                  <a:pt x="10031" y="310"/>
                </a:lnTo>
                <a:lnTo>
                  <a:pt x="6706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grpSp>
        <p:nvGrpSpPr>
          <p:cNvPr id="344" name="object 17"/>
          <p:cNvGrpSpPr/>
          <p:nvPr/>
        </p:nvGrpSpPr>
        <p:grpSpPr>
          <a:xfrm>
            <a:off x="18802198" y="1047094"/>
            <a:ext cx="254816" cy="587747"/>
            <a:chOff x="0" y="0"/>
            <a:chExt cx="254814" cy="587745"/>
          </a:xfrm>
        </p:grpSpPr>
        <p:sp>
          <p:nvSpPr>
            <p:cNvPr id="342" name="Rectangle"/>
            <p:cNvSpPr/>
            <p:nvPr/>
          </p:nvSpPr>
          <p:spPr>
            <a:xfrm>
              <a:off x="12" y="-1"/>
              <a:ext cx="186616" cy="14620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343" name="Shape"/>
            <p:cNvSpPr/>
            <p:nvPr/>
          </p:nvSpPr>
          <p:spPr>
            <a:xfrm>
              <a:off x="0" y="176403"/>
              <a:ext cx="254815" cy="411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lnTo>
                    <a:pt x="21139" y="8323"/>
                  </a:lnTo>
                  <a:lnTo>
                    <a:pt x="19828" y="6050"/>
                  </a:lnTo>
                  <a:lnTo>
                    <a:pt x="17770" y="4045"/>
                  </a:lnTo>
                  <a:lnTo>
                    <a:pt x="15070" y="2373"/>
                  </a:lnTo>
                  <a:lnTo>
                    <a:pt x="11832" y="1098"/>
                  </a:lnTo>
                  <a:lnTo>
                    <a:pt x="8164" y="285"/>
                  </a:lnTo>
                  <a:lnTo>
                    <a:pt x="4165" y="0"/>
                  </a:lnTo>
                  <a:lnTo>
                    <a:pt x="0" y="0"/>
                  </a:lnTo>
                  <a:lnTo>
                    <a:pt x="0" y="7677"/>
                  </a:lnTo>
                  <a:lnTo>
                    <a:pt x="4165" y="7677"/>
                  </a:lnTo>
                  <a:lnTo>
                    <a:pt x="6128" y="7922"/>
                  </a:lnTo>
                  <a:lnTo>
                    <a:pt x="7731" y="8591"/>
                  </a:lnTo>
                  <a:lnTo>
                    <a:pt x="8812" y="9584"/>
                  </a:lnTo>
                  <a:lnTo>
                    <a:pt x="9208" y="10800"/>
                  </a:lnTo>
                  <a:lnTo>
                    <a:pt x="8812" y="12015"/>
                  </a:lnTo>
                  <a:lnTo>
                    <a:pt x="7731" y="13008"/>
                  </a:lnTo>
                  <a:lnTo>
                    <a:pt x="6128" y="13677"/>
                  </a:lnTo>
                  <a:lnTo>
                    <a:pt x="4165" y="13923"/>
                  </a:lnTo>
                  <a:lnTo>
                    <a:pt x="0" y="13923"/>
                  </a:lnTo>
                  <a:lnTo>
                    <a:pt x="0" y="21600"/>
                  </a:lnTo>
                  <a:lnTo>
                    <a:pt x="4165" y="21600"/>
                  </a:lnTo>
                  <a:lnTo>
                    <a:pt x="8164" y="21315"/>
                  </a:lnTo>
                  <a:lnTo>
                    <a:pt x="11832" y="20502"/>
                  </a:lnTo>
                  <a:lnTo>
                    <a:pt x="15070" y="19227"/>
                  </a:lnTo>
                  <a:lnTo>
                    <a:pt x="17770" y="17555"/>
                  </a:lnTo>
                  <a:lnTo>
                    <a:pt x="19828" y="15549"/>
                  </a:lnTo>
                  <a:lnTo>
                    <a:pt x="21139" y="13276"/>
                  </a:lnTo>
                  <a:lnTo>
                    <a:pt x="21600" y="108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349" name="object 18"/>
          <p:cNvGrpSpPr/>
          <p:nvPr/>
        </p:nvGrpSpPr>
        <p:grpSpPr>
          <a:xfrm>
            <a:off x="18328258" y="1254231"/>
            <a:ext cx="380103" cy="380116"/>
            <a:chOff x="0" y="0"/>
            <a:chExt cx="380102" cy="380115"/>
          </a:xfrm>
        </p:grpSpPr>
        <p:pic>
          <p:nvPicPr>
            <p:cNvPr id="345" name="object 19" descr="object 19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82318" y="84616"/>
              <a:ext cx="186299" cy="2110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48" name="object 20"/>
            <p:cNvGrpSpPr/>
            <p:nvPr/>
          </p:nvGrpSpPr>
          <p:grpSpPr>
            <a:xfrm>
              <a:off x="-1" y="-1"/>
              <a:ext cx="380103" cy="380116"/>
              <a:chOff x="0" y="0"/>
              <a:chExt cx="380102" cy="380114"/>
            </a:xfrm>
          </p:grpSpPr>
          <p:sp>
            <p:nvSpPr>
              <p:cNvPr id="346" name="Shape"/>
              <p:cNvSpPr/>
              <p:nvPr/>
            </p:nvSpPr>
            <p:spPr>
              <a:xfrm>
                <a:off x="0" y="0"/>
                <a:ext cx="312157" cy="3356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842"/>
                    </a:moveTo>
                    <a:lnTo>
                      <a:pt x="18995" y="1263"/>
                    </a:lnTo>
                    <a:lnTo>
                      <a:pt x="16157" y="319"/>
                    </a:lnTo>
                    <a:lnTo>
                      <a:pt x="13419" y="0"/>
                    </a:lnTo>
                    <a:lnTo>
                      <a:pt x="11408" y="109"/>
                    </a:lnTo>
                    <a:lnTo>
                      <a:pt x="7534" y="1168"/>
                    </a:lnTo>
                    <a:lnTo>
                      <a:pt x="5140" y="2507"/>
                    </a:lnTo>
                    <a:lnTo>
                      <a:pt x="3053" y="4352"/>
                    </a:lnTo>
                    <a:lnTo>
                      <a:pt x="1431" y="6622"/>
                    </a:lnTo>
                    <a:lnTo>
                      <a:pt x="416" y="9091"/>
                    </a:lnTo>
                    <a:lnTo>
                      <a:pt x="0" y="11665"/>
                    </a:lnTo>
                    <a:lnTo>
                      <a:pt x="170" y="14250"/>
                    </a:lnTo>
                    <a:lnTo>
                      <a:pt x="735" y="16296"/>
                    </a:lnTo>
                    <a:lnTo>
                      <a:pt x="1675" y="18236"/>
                    </a:lnTo>
                    <a:lnTo>
                      <a:pt x="2991" y="20021"/>
                    </a:lnTo>
                    <a:lnTo>
                      <a:pt x="4677" y="21600"/>
                    </a:lnTo>
                    <a:lnTo>
                      <a:pt x="7632" y="18322"/>
                    </a:lnTo>
                    <a:lnTo>
                      <a:pt x="6011" y="16634"/>
                    </a:lnTo>
                    <a:lnTo>
                      <a:pt x="5002" y="14658"/>
                    </a:lnTo>
                    <a:lnTo>
                      <a:pt x="4613" y="12524"/>
                    </a:lnTo>
                    <a:lnTo>
                      <a:pt x="4847" y="10362"/>
                    </a:lnTo>
                    <a:lnTo>
                      <a:pt x="5120" y="9499"/>
                    </a:lnTo>
                    <a:lnTo>
                      <a:pt x="6578" y="7101"/>
                    </a:lnTo>
                    <a:lnTo>
                      <a:pt x="6790" y="6918"/>
                    </a:lnTo>
                    <a:lnTo>
                      <a:pt x="6892" y="6817"/>
                    </a:lnTo>
                    <a:lnTo>
                      <a:pt x="9534" y="5025"/>
                    </a:lnTo>
                    <a:lnTo>
                      <a:pt x="12608" y="4289"/>
                    </a:lnTo>
                    <a:lnTo>
                      <a:pt x="15763" y="4642"/>
                    </a:lnTo>
                    <a:lnTo>
                      <a:pt x="18645" y="6120"/>
                    </a:lnTo>
                    <a:lnTo>
                      <a:pt x="21600" y="284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47" name="Shape"/>
              <p:cNvSpPr/>
              <p:nvPr/>
            </p:nvSpPr>
            <p:spPr>
              <a:xfrm>
                <a:off x="67589" y="44183"/>
                <a:ext cx="312514" cy="3359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9158"/>
                    </a:moveTo>
                    <a:lnTo>
                      <a:pt x="21288" y="6710"/>
                    </a:lnTo>
                    <a:lnTo>
                      <a:pt x="20118" y="3734"/>
                    </a:lnTo>
                    <a:lnTo>
                      <a:pt x="18161" y="1127"/>
                    </a:lnTo>
                    <a:lnTo>
                      <a:pt x="16904" y="0"/>
                    </a:lnTo>
                    <a:lnTo>
                      <a:pt x="13952" y="3275"/>
                    </a:lnTo>
                    <a:lnTo>
                      <a:pt x="14818" y="4057"/>
                    </a:lnTo>
                    <a:lnTo>
                      <a:pt x="15547" y="4933"/>
                    </a:lnTo>
                    <a:lnTo>
                      <a:pt x="16711" y="7344"/>
                    </a:lnTo>
                    <a:lnTo>
                      <a:pt x="16976" y="8678"/>
                    </a:lnTo>
                    <a:lnTo>
                      <a:pt x="16959" y="10250"/>
                    </a:lnTo>
                    <a:lnTo>
                      <a:pt x="16617" y="11766"/>
                    </a:lnTo>
                    <a:lnTo>
                      <a:pt x="15962" y="13190"/>
                    </a:lnTo>
                    <a:lnTo>
                      <a:pt x="15007" y="14487"/>
                    </a:lnTo>
                    <a:lnTo>
                      <a:pt x="16611" y="15741"/>
                    </a:lnTo>
                    <a:lnTo>
                      <a:pt x="15006" y="14487"/>
                    </a:lnTo>
                    <a:lnTo>
                      <a:pt x="14316" y="15162"/>
                    </a:lnTo>
                    <a:lnTo>
                      <a:pt x="13559" y="15740"/>
                    </a:lnTo>
                    <a:lnTo>
                      <a:pt x="12747" y="16226"/>
                    </a:lnTo>
                    <a:lnTo>
                      <a:pt x="11892" y="16624"/>
                    </a:lnTo>
                    <a:lnTo>
                      <a:pt x="9639" y="17225"/>
                    </a:lnTo>
                    <a:lnTo>
                      <a:pt x="7305" y="17243"/>
                    </a:lnTo>
                    <a:lnTo>
                      <a:pt x="5030" y="16664"/>
                    </a:lnTo>
                    <a:lnTo>
                      <a:pt x="2952" y="15469"/>
                    </a:lnTo>
                    <a:lnTo>
                      <a:pt x="0" y="18743"/>
                    </a:lnTo>
                    <a:lnTo>
                      <a:pt x="1936" y="19999"/>
                    </a:lnTo>
                    <a:lnTo>
                      <a:pt x="4024" y="20891"/>
                    </a:lnTo>
                    <a:lnTo>
                      <a:pt x="6210" y="21424"/>
                    </a:lnTo>
                    <a:lnTo>
                      <a:pt x="8443" y="21600"/>
                    </a:lnTo>
                    <a:lnTo>
                      <a:pt x="11237" y="21323"/>
                    </a:lnTo>
                    <a:lnTo>
                      <a:pt x="13918" y="20497"/>
                    </a:lnTo>
                    <a:lnTo>
                      <a:pt x="16382" y="19131"/>
                    </a:lnTo>
                    <a:lnTo>
                      <a:pt x="18526" y="17234"/>
                    </a:lnTo>
                    <a:lnTo>
                      <a:pt x="19530" y="15965"/>
                    </a:lnTo>
                    <a:lnTo>
                      <a:pt x="20339" y="14604"/>
                    </a:lnTo>
                    <a:lnTo>
                      <a:pt x="20952" y="13168"/>
                    </a:lnTo>
                    <a:lnTo>
                      <a:pt x="21365" y="11671"/>
                    </a:lnTo>
                    <a:lnTo>
                      <a:pt x="21503" y="10844"/>
                    </a:lnTo>
                    <a:lnTo>
                      <a:pt x="21582" y="10005"/>
                    </a:lnTo>
                    <a:lnTo>
                      <a:pt x="21600" y="915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357" name="object 21"/>
          <p:cNvGrpSpPr/>
          <p:nvPr/>
        </p:nvGrpSpPr>
        <p:grpSpPr>
          <a:xfrm>
            <a:off x="17307968" y="1458334"/>
            <a:ext cx="743003" cy="117708"/>
            <a:chOff x="0" y="0"/>
            <a:chExt cx="743001" cy="117706"/>
          </a:xfrm>
        </p:grpSpPr>
        <p:pic>
          <p:nvPicPr>
            <p:cNvPr id="350" name="object 22" descr="object 22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1943"/>
              <a:ext cx="186466" cy="115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56" name="object 23"/>
            <p:cNvGrpSpPr/>
            <p:nvPr/>
          </p:nvGrpSpPr>
          <p:grpSpPr>
            <a:xfrm>
              <a:off x="209370" y="0"/>
              <a:ext cx="533632" cy="117707"/>
              <a:chOff x="0" y="0"/>
              <a:chExt cx="533631" cy="117706"/>
            </a:xfrm>
          </p:grpSpPr>
          <p:sp>
            <p:nvSpPr>
              <p:cNvPr id="351" name="Shape"/>
              <p:cNvSpPr/>
              <p:nvPr/>
            </p:nvSpPr>
            <p:spPr>
              <a:xfrm>
                <a:off x="0" y="1955"/>
                <a:ext cx="90565" cy="113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7120" y="14378"/>
                    </a:lnTo>
                    <a:lnTo>
                      <a:pt x="16420" y="13255"/>
                    </a:lnTo>
                    <a:lnTo>
                      <a:pt x="18189" y="12161"/>
                    </a:lnTo>
                    <a:lnTo>
                      <a:pt x="19540" y="10760"/>
                    </a:lnTo>
                    <a:lnTo>
                      <a:pt x="20028" y="9813"/>
                    </a:lnTo>
                    <a:lnTo>
                      <a:pt x="20404" y="9090"/>
                    </a:lnTo>
                    <a:lnTo>
                      <a:pt x="17886" y="1998"/>
                    </a:lnTo>
                    <a:lnTo>
                      <a:pt x="12643" y="234"/>
                    </a:lnTo>
                    <a:lnTo>
                      <a:pt x="12643" y="8827"/>
                    </a:lnTo>
                    <a:lnTo>
                      <a:pt x="11441" y="9813"/>
                    </a:lnTo>
                    <a:lnTo>
                      <a:pt x="8142" y="9813"/>
                    </a:lnTo>
                    <a:lnTo>
                      <a:pt x="8142" y="4999"/>
                    </a:lnTo>
                    <a:lnTo>
                      <a:pt x="11441" y="4999"/>
                    </a:lnTo>
                    <a:lnTo>
                      <a:pt x="12643" y="5985"/>
                    </a:lnTo>
                    <a:lnTo>
                      <a:pt x="12643" y="234"/>
                    </a:lnTo>
                    <a:lnTo>
                      <a:pt x="10935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8142" y="21600"/>
                    </a:lnTo>
                    <a:lnTo>
                      <a:pt x="8142" y="14378"/>
                    </a:lnTo>
                    <a:lnTo>
                      <a:pt x="8687" y="14378"/>
                    </a:lnTo>
                    <a:lnTo>
                      <a:pt x="1268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52" name="Shape"/>
              <p:cNvSpPr/>
              <p:nvPr/>
            </p:nvSpPr>
            <p:spPr>
              <a:xfrm>
                <a:off x="98907" y="11"/>
                <a:ext cx="124526" cy="1176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0801"/>
                    </a:moveTo>
                    <a:lnTo>
                      <a:pt x="20774" y="6545"/>
                    </a:lnTo>
                    <a:lnTo>
                      <a:pt x="20071" y="5487"/>
                    </a:lnTo>
                    <a:lnTo>
                      <a:pt x="18494" y="3116"/>
                    </a:lnTo>
                    <a:lnTo>
                      <a:pt x="15566" y="1163"/>
                    </a:lnTo>
                    <a:lnTo>
                      <a:pt x="15566" y="10801"/>
                    </a:lnTo>
                    <a:lnTo>
                      <a:pt x="15207" y="12915"/>
                    </a:lnTo>
                    <a:lnTo>
                      <a:pt x="14209" y="14598"/>
                    </a:lnTo>
                    <a:lnTo>
                      <a:pt x="12700" y="15710"/>
                    </a:lnTo>
                    <a:lnTo>
                      <a:pt x="10799" y="16113"/>
                    </a:lnTo>
                    <a:lnTo>
                      <a:pt x="8902" y="15710"/>
                    </a:lnTo>
                    <a:lnTo>
                      <a:pt x="7391" y="14598"/>
                    </a:lnTo>
                    <a:lnTo>
                      <a:pt x="6395" y="12915"/>
                    </a:lnTo>
                    <a:lnTo>
                      <a:pt x="6036" y="10801"/>
                    </a:lnTo>
                    <a:lnTo>
                      <a:pt x="6395" y="8687"/>
                    </a:lnTo>
                    <a:lnTo>
                      <a:pt x="7391" y="7002"/>
                    </a:lnTo>
                    <a:lnTo>
                      <a:pt x="8902" y="5890"/>
                    </a:lnTo>
                    <a:lnTo>
                      <a:pt x="10799" y="5487"/>
                    </a:lnTo>
                    <a:lnTo>
                      <a:pt x="12700" y="5890"/>
                    </a:lnTo>
                    <a:lnTo>
                      <a:pt x="14209" y="7002"/>
                    </a:lnTo>
                    <a:lnTo>
                      <a:pt x="15207" y="8687"/>
                    </a:lnTo>
                    <a:lnTo>
                      <a:pt x="15566" y="10801"/>
                    </a:lnTo>
                    <a:lnTo>
                      <a:pt x="15566" y="1163"/>
                    </a:lnTo>
                    <a:lnTo>
                      <a:pt x="15068" y="830"/>
                    </a:lnTo>
                    <a:lnTo>
                      <a:pt x="10799" y="0"/>
                    </a:lnTo>
                    <a:lnTo>
                      <a:pt x="6530" y="830"/>
                    </a:lnTo>
                    <a:lnTo>
                      <a:pt x="3104" y="3116"/>
                    </a:lnTo>
                    <a:lnTo>
                      <a:pt x="826" y="6545"/>
                    </a:lnTo>
                    <a:lnTo>
                      <a:pt x="0" y="10801"/>
                    </a:lnTo>
                    <a:lnTo>
                      <a:pt x="826" y="15055"/>
                    </a:lnTo>
                    <a:lnTo>
                      <a:pt x="3104" y="18484"/>
                    </a:lnTo>
                    <a:lnTo>
                      <a:pt x="6530" y="20770"/>
                    </a:lnTo>
                    <a:lnTo>
                      <a:pt x="10799" y="21600"/>
                    </a:lnTo>
                    <a:lnTo>
                      <a:pt x="15068" y="20770"/>
                    </a:lnTo>
                    <a:lnTo>
                      <a:pt x="18494" y="18484"/>
                    </a:lnTo>
                    <a:lnTo>
                      <a:pt x="20071" y="16113"/>
                    </a:lnTo>
                    <a:lnTo>
                      <a:pt x="20774" y="15055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53" name="Shape"/>
              <p:cNvSpPr/>
              <p:nvPr/>
            </p:nvSpPr>
            <p:spPr>
              <a:xfrm>
                <a:off x="240995" y="1955"/>
                <a:ext cx="86820" cy="1138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7496"/>
                    </a:moveTo>
                    <a:lnTo>
                      <a:pt x="20943" y="4999"/>
                    </a:lnTo>
                    <a:lnTo>
                      <a:pt x="20820" y="4529"/>
                    </a:lnTo>
                    <a:lnTo>
                      <a:pt x="18671" y="2152"/>
                    </a:lnTo>
                    <a:lnTo>
                      <a:pt x="15438" y="571"/>
                    </a:lnTo>
                    <a:lnTo>
                      <a:pt x="13189" y="253"/>
                    </a:lnTo>
                    <a:lnTo>
                      <a:pt x="13189" y="8949"/>
                    </a:lnTo>
                    <a:lnTo>
                      <a:pt x="11934" y="9995"/>
                    </a:lnTo>
                    <a:lnTo>
                      <a:pt x="8654" y="9995"/>
                    </a:lnTo>
                    <a:lnTo>
                      <a:pt x="8654" y="4999"/>
                    </a:lnTo>
                    <a:lnTo>
                      <a:pt x="11934" y="4999"/>
                    </a:lnTo>
                    <a:lnTo>
                      <a:pt x="13189" y="6047"/>
                    </a:lnTo>
                    <a:lnTo>
                      <a:pt x="13189" y="253"/>
                    </a:lnTo>
                    <a:lnTo>
                      <a:pt x="11407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8654" y="21600"/>
                    </a:lnTo>
                    <a:lnTo>
                      <a:pt x="8654" y="14996"/>
                    </a:lnTo>
                    <a:lnTo>
                      <a:pt x="11407" y="14996"/>
                    </a:lnTo>
                    <a:lnTo>
                      <a:pt x="15438" y="14422"/>
                    </a:lnTo>
                    <a:lnTo>
                      <a:pt x="18671" y="12844"/>
                    </a:lnTo>
                    <a:lnTo>
                      <a:pt x="20820" y="10465"/>
                    </a:lnTo>
                    <a:lnTo>
                      <a:pt x="20943" y="9995"/>
                    </a:lnTo>
                    <a:lnTo>
                      <a:pt x="21600" y="749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54" name="Shape"/>
              <p:cNvSpPr/>
              <p:nvPr/>
            </p:nvSpPr>
            <p:spPr>
              <a:xfrm>
                <a:off x="326352" y="1955"/>
                <a:ext cx="111851" cy="113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20344" y="17804"/>
                    </a:lnTo>
                    <a:lnTo>
                      <a:pt x="18728" y="12930"/>
                    </a:lnTo>
                    <a:lnTo>
                      <a:pt x="16683" y="6759"/>
                    </a:lnTo>
                    <a:lnTo>
                      <a:pt x="14443" y="0"/>
                    </a:lnTo>
                    <a:lnTo>
                      <a:pt x="12450" y="0"/>
                    </a:lnTo>
                    <a:lnTo>
                      <a:pt x="12450" y="12930"/>
                    </a:lnTo>
                    <a:lnTo>
                      <a:pt x="9153" y="12930"/>
                    </a:lnTo>
                    <a:lnTo>
                      <a:pt x="10801" y="6759"/>
                    </a:lnTo>
                    <a:lnTo>
                      <a:pt x="12450" y="12930"/>
                    </a:lnTo>
                    <a:lnTo>
                      <a:pt x="12450" y="0"/>
                    </a:lnTo>
                    <a:lnTo>
                      <a:pt x="7159" y="0"/>
                    </a:lnTo>
                    <a:lnTo>
                      <a:pt x="0" y="21600"/>
                    </a:lnTo>
                    <a:lnTo>
                      <a:pt x="6843" y="21600"/>
                    </a:lnTo>
                    <a:lnTo>
                      <a:pt x="7848" y="17804"/>
                    </a:lnTo>
                    <a:lnTo>
                      <a:pt x="13737" y="17804"/>
                    </a:lnTo>
                    <a:lnTo>
                      <a:pt x="14757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55" name="Shape"/>
              <p:cNvSpPr/>
              <p:nvPr/>
            </p:nvSpPr>
            <p:spPr>
              <a:xfrm>
                <a:off x="445021" y="0"/>
                <a:ext cx="88611" cy="1177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4650"/>
                    </a:moveTo>
                    <a:lnTo>
                      <a:pt x="12761" y="8024"/>
                    </a:lnTo>
                    <a:lnTo>
                      <a:pt x="9631" y="7488"/>
                    </a:lnTo>
                    <a:lnTo>
                      <a:pt x="9077" y="6831"/>
                    </a:lnTo>
                    <a:lnTo>
                      <a:pt x="9077" y="5579"/>
                    </a:lnTo>
                    <a:lnTo>
                      <a:pt x="9789" y="5074"/>
                    </a:lnTo>
                    <a:lnTo>
                      <a:pt x="12483" y="5074"/>
                    </a:lnTo>
                    <a:lnTo>
                      <a:pt x="14464" y="5878"/>
                    </a:lnTo>
                    <a:lnTo>
                      <a:pt x="16288" y="7013"/>
                    </a:lnTo>
                    <a:lnTo>
                      <a:pt x="20173" y="2657"/>
                    </a:lnTo>
                    <a:lnTo>
                      <a:pt x="18046" y="1550"/>
                    </a:lnTo>
                    <a:lnTo>
                      <a:pt x="15653" y="713"/>
                    </a:lnTo>
                    <a:lnTo>
                      <a:pt x="13083" y="184"/>
                    </a:lnTo>
                    <a:lnTo>
                      <a:pt x="10424" y="0"/>
                    </a:lnTo>
                    <a:lnTo>
                      <a:pt x="6498" y="513"/>
                    </a:lnTo>
                    <a:lnTo>
                      <a:pt x="3384" y="1925"/>
                    </a:lnTo>
                    <a:lnTo>
                      <a:pt x="1334" y="4053"/>
                    </a:lnTo>
                    <a:lnTo>
                      <a:pt x="595" y="6714"/>
                    </a:lnTo>
                    <a:lnTo>
                      <a:pt x="1220" y="9015"/>
                    </a:lnTo>
                    <a:lnTo>
                      <a:pt x="2941" y="10849"/>
                    </a:lnTo>
                    <a:lnTo>
                      <a:pt x="5545" y="12198"/>
                    </a:lnTo>
                    <a:lnTo>
                      <a:pt x="8799" y="13040"/>
                    </a:lnTo>
                    <a:lnTo>
                      <a:pt x="12405" y="13636"/>
                    </a:lnTo>
                    <a:lnTo>
                      <a:pt x="13120" y="14338"/>
                    </a:lnTo>
                    <a:lnTo>
                      <a:pt x="13120" y="15843"/>
                    </a:lnTo>
                    <a:lnTo>
                      <a:pt x="12204" y="16410"/>
                    </a:lnTo>
                    <a:lnTo>
                      <a:pt x="10981" y="16410"/>
                    </a:lnTo>
                    <a:lnTo>
                      <a:pt x="9179" y="16244"/>
                    </a:lnTo>
                    <a:lnTo>
                      <a:pt x="7387" y="15773"/>
                    </a:lnTo>
                    <a:lnTo>
                      <a:pt x="5678" y="15032"/>
                    </a:lnTo>
                    <a:lnTo>
                      <a:pt x="4121" y="14054"/>
                    </a:lnTo>
                    <a:lnTo>
                      <a:pt x="0" y="18291"/>
                    </a:lnTo>
                    <a:lnTo>
                      <a:pt x="2176" y="19677"/>
                    </a:lnTo>
                    <a:lnTo>
                      <a:pt x="4712" y="20717"/>
                    </a:lnTo>
                    <a:lnTo>
                      <a:pt x="7597" y="21374"/>
                    </a:lnTo>
                    <a:lnTo>
                      <a:pt x="10823" y="21600"/>
                    </a:lnTo>
                    <a:lnTo>
                      <a:pt x="15297" y="21057"/>
                    </a:lnTo>
                    <a:lnTo>
                      <a:pt x="18693" y="19570"/>
                    </a:lnTo>
                    <a:lnTo>
                      <a:pt x="20845" y="17361"/>
                    </a:lnTo>
                    <a:lnTo>
                      <a:pt x="21600" y="1465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358" name="Titel 27"/>
          <p:cNvSpPr txBox="1"/>
          <p:nvPr>
            <p:ph type="title"/>
          </p:nvPr>
        </p:nvSpPr>
        <p:spPr>
          <a:xfrm>
            <a:off x="1034387" y="662006"/>
            <a:ext cx="11662410" cy="769443"/>
          </a:xfrm>
          <a:prstGeom prst="rect">
            <a:avLst/>
          </a:prstGeom>
        </p:spPr>
        <p:txBody>
          <a:bodyPr/>
          <a:lstStyle>
            <a:lvl1pPr>
              <a:defRPr spc="-100">
                <a:solidFill>
                  <a:srgbClr val="FFFFFF"/>
                </a:solidFill>
              </a:defRPr>
            </a:lvl1pPr>
          </a:lstStyle>
          <a:p>
            <a:pPr/>
            <a:r>
              <a:t>Programme fields</a:t>
            </a:r>
          </a:p>
        </p:txBody>
      </p:sp>
      <p:sp>
        <p:nvSpPr>
          <p:cNvPr id="359" name="object 3"/>
          <p:cNvSpPr txBox="1"/>
          <p:nvPr/>
        </p:nvSpPr>
        <p:spPr>
          <a:xfrm>
            <a:off x="984250" y="1999143"/>
            <a:ext cx="5336236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pc="-10" sz="3300">
                <a:solidFill>
                  <a:srgbClr val="FFFFFF"/>
                </a:solidFill>
                <a:latin typeface="CoreSansC-45Regular"/>
                <a:ea typeface="CoreSansC-45Regular"/>
                <a:cs typeface="CoreSansC-45Regular"/>
                <a:sym typeface="CoreSansC-45Regular"/>
              </a:defRPr>
            </a:pPr>
            <a:r>
              <a:t>The bid book II </a:t>
            </a:r>
          </a:p>
          <a:p>
            <a:pPr marL="330868" indent="-330868">
              <a:spcBef>
                <a:spcPts val="100"/>
              </a:spcBef>
              <a:buSzPct val="100000"/>
              <a:buChar char="•"/>
              <a:defRPr spc="-10" sz="3300">
                <a:solidFill>
                  <a:srgbClr val="FFFFFF"/>
                </a:solidFill>
                <a:latin typeface="CoreSansC-45Regular"/>
                <a:ea typeface="CoreSansC-45Regular"/>
                <a:cs typeface="CoreSansC-45Regular"/>
                <a:sym typeface="CoreSansC-45Regular"/>
              </a:defRPr>
            </a:pPr>
          </a:p>
          <a:p>
            <a:pPr marL="330868" indent="-330868">
              <a:spcBef>
                <a:spcPts val="100"/>
              </a:spcBef>
              <a:buSzPct val="100000"/>
              <a:buChar char="•"/>
              <a:defRPr spc="-10" sz="3300">
                <a:solidFill>
                  <a:srgbClr val="FFFFFF"/>
                </a:solidFill>
                <a:latin typeface="CoreSansC-45Regular"/>
                <a:ea typeface="CoreSansC-45Regular"/>
                <a:cs typeface="CoreSansC-45Regular"/>
                <a:sym typeface="CoreSansC-45Regular"/>
              </a:defRPr>
            </a:pPr>
            <a:r>
              <a:t>five programme fields </a:t>
            </a:r>
          </a:p>
          <a:p>
            <a:pPr marL="330868" indent="-330868">
              <a:spcBef>
                <a:spcPts val="100"/>
              </a:spcBef>
              <a:buSzPct val="100000"/>
              <a:buChar char="•"/>
              <a:defRPr spc="-10" sz="3300">
                <a:solidFill>
                  <a:srgbClr val="FFFFFF"/>
                </a:solidFill>
                <a:latin typeface="CoreSansC-45Regular"/>
                <a:ea typeface="CoreSansC-45Regular"/>
                <a:cs typeface="CoreSansC-45Regular"/>
                <a:sym typeface="CoreSansC-45Regular"/>
              </a:defRPr>
            </a:pPr>
          </a:p>
          <a:p>
            <a:pPr marL="330868" indent="-330868">
              <a:spcBef>
                <a:spcPts val="100"/>
              </a:spcBef>
              <a:buSzPct val="100000"/>
              <a:buChar char="•"/>
              <a:defRPr spc="-10" sz="3300">
                <a:solidFill>
                  <a:srgbClr val="FFFFFF"/>
                </a:solidFill>
                <a:latin typeface="CoreSansC-45Regular"/>
                <a:ea typeface="CoreSansC-45Regular"/>
                <a:cs typeface="CoreSansC-45Regular"/>
                <a:sym typeface="CoreSansC-45Regular"/>
              </a:defRPr>
            </a:pPr>
            <a:r>
              <a:t>inhouse projects of Chemnitz2025 GmbH</a:t>
            </a:r>
          </a:p>
          <a:p>
            <a:pPr>
              <a:spcBef>
                <a:spcPts val="100"/>
              </a:spcBef>
              <a:defRPr spc="-10" sz="3300">
                <a:solidFill>
                  <a:srgbClr val="FFFFFF"/>
                </a:solidFill>
                <a:latin typeface="CoreSansC-45Regular"/>
                <a:ea typeface="CoreSansC-45Regular"/>
                <a:cs typeface="CoreSansC-45Regular"/>
                <a:sym typeface="CoreSansC-45Regular"/>
              </a:defRPr>
            </a:pPr>
          </a:p>
          <a:p>
            <a:pPr marL="330868" indent="-330868">
              <a:spcBef>
                <a:spcPts val="100"/>
              </a:spcBef>
              <a:buSzPct val="100000"/>
              <a:buChar char="•"/>
              <a:defRPr spc="-10" sz="3300">
                <a:solidFill>
                  <a:srgbClr val="FFFFFF"/>
                </a:solidFill>
                <a:latin typeface="CoreSansC-45Regular"/>
                <a:ea typeface="CoreSansC-45Regular"/>
                <a:cs typeface="CoreSansC-45Regular"/>
                <a:sym typeface="CoreSansC-45Regular"/>
              </a:defRPr>
            </a:pPr>
            <a:r>
              <a:t>+ projects with external partners</a:t>
            </a:r>
          </a:p>
        </p:txBody>
      </p:sp>
      <p:pic>
        <p:nvPicPr>
          <p:cNvPr id="360" name="Picture 2" descr="Picture 2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2063882" y="1982634"/>
            <a:ext cx="7055968" cy="821889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1" name="Picture 2" descr="Picture 2"/>
          <p:cNvPicPr>
            <a:picLocks noChangeAspect="1"/>
          </p:cNvPicPr>
          <p:nvPr/>
        </p:nvPicPr>
        <p:blipFill>
          <a:blip r:embed="rId12">
            <a:extLst/>
          </a:blip>
          <a:srcRect l="17508" t="0" r="8423" b="0"/>
          <a:stretch>
            <a:fillRect/>
          </a:stretch>
        </p:blipFill>
        <p:spPr>
          <a:xfrm>
            <a:off x="6782254" y="1982634"/>
            <a:ext cx="4869998" cy="82188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rogramme fields + in-house projects"/>
          <p:cNvSpPr txBox="1"/>
          <p:nvPr>
            <p:ph type="title"/>
          </p:nvPr>
        </p:nvSpPr>
        <p:spPr>
          <a:xfrm>
            <a:off x="1034386" y="662006"/>
            <a:ext cx="11662411" cy="2381713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600"/>
              </a:spcBef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Programme fields + in-house projects</a:t>
            </a:r>
          </a:p>
        </p:txBody>
      </p:sp>
      <p:sp>
        <p:nvSpPr>
          <p:cNvPr id="364" name="Double-click to edit"/>
          <p:cNvSpPr txBox="1"/>
          <p:nvPr>
            <p:ph type="body" idx="1"/>
          </p:nvPr>
        </p:nvSpPr>
        <p:spPr>
          <a:xfrm>
            <a:off x="1034386" y="2179290"/>
            <a:ext cx="17399982" cy="7369445"/>
          </a:xfrm>
          <a:prstGeom prst="rect">
            <a:avLst/>
          </a:prstGeom>
        </p:spPr>
        <p:txBody>
          <a:bodyPr/>
          <a:lstStyle/>
          <a:p>
            <a:pPr marL="342900" indent="-342900">
              <a:buSzPct val="100000"/>
              <a:buFont typeface="Arial"/>
              <a:buChar char="•"/>
              <a:defRPr sz="4000"/>
            </a:pPr>
            <a:r>
              <a:t>European Maker of Democracy</a:t>
            </a:r>
          </a:p>
          <a:p>
            <a:pPr lvl="5" marL="342900" indent="-342900">
              <a:buSzPct val="100000"/>
              <a:buFont typeface="Arial"/>
              <a:buChar char="•"/>
              <a:defRPr sz="2800"/>
            </a:pPr>
            <a:r>
              <a:t>European Workshop for Culture and Democracy</a:t>
            </a:r>
          </a:p>
          <a:p>
            <a:pPr lvl="2" marL="342899" indent="-342899">
              <a:buSzPct val="100000"/>
              <a:buFont typeface="Arial"/>
              <a:buChar char="•"/>
            </a:pPr>
          </a:p>
          <a:p>
            <a:pPr lvl="2" marL="342900" indent="-342900">
              <a:buSzPct val="100000"/>
              <a:buFont typeface="Arial"/>
              <a:buChar char="•"/>
              <a:defRPr sz="4000"/>
            </a:pPr>
            <a:r>
              <a:t>Eastern State of Mind</a:t>
            </a:r>
          </a:p>
          <a:p>
            <a:pPr lvl="2" marL="342900" indent="-342900">
              <a:buSzPct val="100000"/>
              <a:buFont typeface="Arial"/>
              <a:buChar char="•"/>
              <a:defRPr sz="2800"/>
            </a:pPr>
            <a:r>
              <a:t>3000 Garages</a:t>
            </a:r>
          </a:p>
          <a:p>
            <a:pPr lvl="2" marL="342899" indent="-342899">
              <a:buSzPct val="100000"/>
              <a:buFont typeface="Arial"/>
              <a:buChar char="•"/>
            </a:pPr>
          </a:p>
          <a:p>
            <a:pPr lvl="2" marL="342900" indent="-342900">
              <a:buSzPct val="100000"/>
              <a:buFont typeface="Arial"/>
              <a:buChar char="•"/>
              <a:defRPr sz="4000"/>
            </a:pPr>
            <a:r>
              <a:t>Generous Neighbours</a:t>
            </a:r>
          </a:p>
          <a:p>
            <a:pPr lvl="2" marL="342900" indent="-342900">
              <a:buSzPct val="100000"/>
              <a:buFont typeface="Arial"/>
              <a:buChar char="•"/>
              <a:defRPr sz="2800"/>
            </a:pPr>
            <a:r>
              <a:t>Generous Neighbours</a:t>
            </a:r>
          </a:p>
          <a:p>
            <a:pPr lvl="2" marL="342899" indent="-342899">
              <a:buSzPct val="100000"/>
              <a:buFont typeface="Arial"/>
              <a:buChar char="•"/>
            </a:pPr>
          </a:p>
          <a:p>
            <a:pPr lvl="2" marL="342900" indent="-342900">
              <a:buSzPct val="100000"/>
              <a:buFont typeface="Arial"/>
              <a:buChar char="•"/>
              <a:defRPr sz="4000"/>
            </a:pPr>
            <a:r>
              <a:t>Makers2</a:t>
            </a:r>
          </a:p>
          <a:p>
            <a:pPr lvl="2" marL="342900" indent="-342900">
              <a:buSzPct val="100000"/>
              <a:buFont typeface="Arial"/>
              <a:buChar char="•"/>
              <a:defRPr sz="2800"/>
            </a:pPr>
            <a:r>
              <a:t>Makers, Business and Arts (MBA)</a:t>
            </a:r>
          </a:p>
          <a:p>
            <a:pPr lvl="2" marL="342899" indent="-342899">
              <a:buSzPct val="100000"/>
              <a:buFont typeface="Arial"/>
              <a:buChar char="•"/>
            </a:pPr>
          </a:p>
          <a:p>
            <a:pPr lvl="2" marL="342900" indent="-342900">
              <a:buSzPct val="100000"/>
              <a:buFont typeface="Arial"/>
              <a:buChar char="•"/>
              <a:defRPr sz="4000"/>
            </a:pPr>
            <a:r>
              <a:t>It‘s Moving!</a:t>
            </a:r>
          </a:p>
          <a:p>
            <a:pPr lvl="2" marL="342900" indent="-342900">
              <a:buSzPct val="100000"/>
              <a:buFont typeface="Arial"/>
              <a:buChar char="•"/>
              <a:defRPr sz="2800"/>
            </a:pPr>
            <a:r>
              <a:t>Purple Path</a:t>
            </a:r>
          </a:p>
        </p:txBody>
      </p:sp>
      <p:grpSp>
        <p:nvGrpSpPr>
          <p:cNvPr id="367" name="object 3"/>
          <p:cNvGrpSpPr/>
          <p:nvPr/>
        </p:nvGrpSpPr>
        <p:grpSpPr>
          <a:xfrm>
            <a:off x="17219970" y="1105878"/>
            <a:ext cx="315711" cy="117706"/>
            <a:chOff x="0" y="0"/>
            <a:chExt cx="315709" cy="117704"/>
          </a:xfrm>
        </p:grpSpPr>
        <p:pic>
          <p:nvPicPr>
            <p:cNvPr id="365" name="object 4" descr="object 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14773" cy="1177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66" name="object 5"/>
            <p:cNvSpPr/>
            <p:nvPr/>
          </p:nvSpPr>
          <p:spPr>
            <a:xfrm>
              <a:off x="238479" y="1948"/>
              <a:ext cx="77231" cy="114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6080"/>
                  </a:moveTo>
                  <a:lnTo>
                    <a:pt x="9733" y="16080"/>
                  </a:lnTo>
                  <a:lnTo>
                    <a:pt x="9733" y="13440"/>
                  </a:lnTo>
                  <a:lnTo>
                    <a:pt x="20101" y="13440"/>
                  </a:lnTo>
                  <a:lnTo>
                    <a:pt x="20101" y="7920"/>
                  </a:lnTo>
                  <a:lnTo>
                    <a:pt x="9733" y="7920"/>
                  </a:lnTo>
                  <a:lnTo>
                    <a:pt x="9733" y="5520"/>
                  </a:lnTo>
                  <a:lnTo>
                    <a:pt x="21192" y="5520"/>
                  </a:lnTo>
                  <a:lnTo>
                    <a:pt x="21192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608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371" name="object 6"/>
          <p:cNvGrpSpPr/>
          <p:nvPr/>
        </p:nvGrpSpPr>
        <p:grpSpPr>
          <a:xfrm>
            <a:off x="17556139" y="1107260"/>
            <a:ext cx="491803" cy="114379"/>
            <a:chOff x="0" y="0"/>
            <a:chExt cx="491802" cy="114377"/>
          </a:xfrm>
        </p:grpSpPr>
        <p:pic>
          <p:nvPicPr>
            <p:cNvPr id="368" name="object 7" descr="object 7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3467" y="561"/>
              <a:ext cx="94952" cy="1138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9" name="object 8" descr="object 8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566"/>
              <a:ext cx="119663" cy="1138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0" name="object 9" descr="object 9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62134" y="-1"/>
              <a:ext cx="229668" cy="1143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83" name="object 10"/>
          <p:cNvGrpSpPr/>
          <p:nvPr/>
        </p:nvGrpSpPr>
        <p:grpSpPr>
          <a:xfrm>
            <a:off x="16418343" y="1282107"/>
            <a:ext cx="1632996" cy="117708"/>
            <a:chOff x="0" y="0"/>
            <a:chExt cx="1632994" cy="117706"/>
          </a:xfrm>
        </p:grpSpPr>
        <p:pic>
          <p:nvPicPr>
            <p:cNvPr id="372" name="object 11" descr="object 11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1939"/>
              <a:ext cx="197207" cy="115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3" name="object 12" descr="object 12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20143" y="1383"/>
              <a:ext cx="258233" cy="1161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4" name="object 13" descr="object 13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01317" y="1939"/>
              <a:ext cx="424438" cy="115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82" name="object 14"/>
            <p:cNvGrpSpPr/>
            <p:nvPr/>
          </p:nvGrpSpPr>
          <p:grpSpPr>
            <a:xfrm>
              <a:off x="948678" y="0"/>
              <a:ext cx="684317" cy="117707"/>
              <a:chOff x="0" y="0"/>
              <a:chExt cx="684316" cy="117706"/>
            </a:xfrm>
          </p:grpSpPr>
          <p:sp>
            <p:nvSpPr>
              <p:cNvPr id="375" name="Shape"/>
              <p:cNvSpPr/>
              <p:nvPr/>
            </p:nvSpPr>
            <p:spPr>
              <a:xfrm>
                <a:off x="-1" y="1943"/>
                <a:ext cx="86832" cy="113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7498"/>
                    </a:moveTo>
                    <a:lnTo>
                      <a:pt x="20943" y="5001"/>
                    </a:lnTo>
                    <a:lnTo>
                      <a:pt x="20820" y="4531"/>
                    </a:lnTo>
                    <a:lnTo>
                      <a:pt x="18672" y="2152"/>
                    </a:lnTo>
                    <a:lnTo>
                      <a:pt x="15439" y="574"/>
                    </a:lnTo>
                    <a:lnTo>
                      <a:pt x="13190" y="255"/>
                    </a:lnTo>
                    <a:lnTo>
                      <a:pt x="13190" y="8951"/>
                    </a:lnTo>
                    <a:lnTo>
                      <a:pt x="11933" y="9997"/>
                    </a:lnTo>
                    <a:lnTo>
                      <a:pt x="8657" y="9997"/>
                    </a:lnTo>
                    <a:lnTo>
                      <a:pt x="8657" y="5001"/>
                    </a:lnTo>
                    <a:lnTo>
                      <a:pt x="11933" y="5001"/>
                    </a:lnTo>
                    <a:lnTo>
                      <a:pt x="13190" y="6050"/>
                    </a:lnTo>
                    <a:lnTo>
                      <a:pt x="13190" y="255"/>
                    </a:lnTo>
                    <a:lnTo>
                      <a:pt x="11408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8657" y="21600"/>
                    </a:lnTo>
                    <a:lnTo>
                      <a:pt x="8657" y="14999"/>
                    </a:lnTo>
                    <a:lnTo>
                      <a:pt x="11408" y="14999"/>
                    </a:lnTo>
                    <a:lnTo>
                      <a:pt x="15439" y="14425"/>
                    </a:lnTo>
                    <a:lnTo>
                      <a:pt x="18672" y="12844"/>
                    </a:lnTo>
                    <a:lnTo>
                      <a:pt x="20820" y="10467"/>
                    </a:lnTo>
                    <a:lnTo>
                      <a:pt x="20943" y="9997"/>
                    </a:lnTo>
                    <a:lnTo>
                      <a:pt x="21600" y="749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76" name="Shape"/>
              <p:cNvSpPr/>
              <p:nvPr/>
            </p:nvSpPr>
            <p:spPr>
              <a:xfrm>
                <a:off x="95350" y="1384"/>
                <a:ext cx="85195" cy="1143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5760"/>
                    </a:lnTo>
                    <a:lnTo>
                      <a:pt x="6389" y="5760"/>
                    </a:lnTo>
                    <a:lnTo>
                      <a:pt x="6389" y="21600"/>
                    </a:lnTo>
                    <a:lnTo>
                      <a:pt x="15208" y="21600"/>
                    </a:lnTo>
                    <a:lnTo>
                      <a:pt x="15208" y="5760"/>
                    </a:lnTo>
                    <a:lnTo>
                      <a:pt x="21600" y="576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77" name="Shape"/>
              <p:cNvSpPr/>
              <p:nvPr/>
            </p:nvSpPr>
            <p:spPr>
              <a:xfrm>
                <a:off x="189191" y="0"/>
                <a:ext cx="88610" cy="1177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4650"/>
                    </a:moveTo>
                    <a:lnTo>
                      <a:pt x="12761" y="8024"/>
                    </a:lnTo>
                    <a:lnTo>
                      <a:pt x="9631" y="7488"/>
                    </a:lnTo>
                    <a:lnTo>
                      <a:pt x="9077" y="6831"/>
                    </a:lnTo>
                    <a:lnTo>
                      <a:pt x="9077" y="5577"/>
                    </a:lnTo>
                    <a:lnTo>
                      <a:pt x="9789" y="5074"/>
                    </a:lnTo>
                    <a:lnTo>
                      <a:pt x="12486" y="5074"/>
                    </a:lnTo>
                    <a:lnTo>
                      <a:pt x="14464" y="5878"/>
                    </a:lnTo>
                    <a:lnTo>
                      <a:pt x="16288" y="7013"/>
                    </a:lnTo>
                    <a:lnTo>
                      <a:pt x="20176" y="2655"/>
                    </a:lnTo>
                    <a:lnTo>
                      <a:pt x="18049" y="1547"/>
                    </a:lnTo>
                    <a:lnTo>
                      <a:pt x="15656" y="711"/>
                    </a:lnTo>
                    <a:lnTo>
                      <a:pt x="13083" y="184"/>
                    </a:lnTo>
                    <a:lnTo>
                      <a:pt x="10424" y="0"/>
                    </a:lnTo>
                    <a:lnTo>
                      <a:pt x="6498" y="513"/>
                    </a:lnTo>
                    <a:lnTo>
                      <a:pt x="3384" y="1925"/>
                    </a:lnTo>
                    <a:lnTo>
                      <a:pt x="1334" y="4053"/>
                    </a:lnTo>
                    <a:lnTo>
                      <a:pt x="595" y="6714"/>
                    </a:lnTo>
                    <a:lnTo>
                      <a:pt x="1220" y="9015"/>
                    </a:lnTo>
                    <a:lnTo>
                      <a:pt x="2944" y="10849"/>
                    </a:lnTo>
                    <a:lnTo>
                      <a:pt x="5545" y="12196"/>
                    </a:lnTo>
                    <a:lnTo>
                      <a:pt x="8799" y="13040"/>
                    </a:lnTo>
                    <a:lnTo>
                      <a:pt x="12405" y="13636"/>
                    </a:lnTo>
                    <a:lnTo>
                      <a:pt x="13120" y="14335"/>
                    </a:lnTo>
                    <a:lnTo>
                      <a:pt x="13120" y="15843"/>
                    </a:lnTo>
                    <a:lnTo>
                      <a:pt x="12207" y="16408"/>
                    </a:lnTo>
                    <a:lnTo>
                      <a:pt x="10981" y="16408"/>
                    </a:lnTo>
                    <a:lnTo>
                      <a:pt x="9179" y="16244"/>
                    </a:lnTo>
                    <a:lnTo>
                      <a:pt x="7387" y="15773"/>
                    </a:lnTo>
                    <a:lnTo>
                      <a:pt x="5678" y="15030"/>
                    </a:lnTo>
                    <a:lnTo>
                      <a:pt x="4124" y="14051"/>
                    </a:lnTo>
                    <a:lnTo>
                      <a:pt x="0" y="18288"/>
                    </a:lnTo>
                    <a:lnTo>
                      <a:pt x="2177" y="19675"/>
                    </a:lnTo>
                    <a:lnTo>
                      <a:pt x="4712" y="20717"/>
                    </a:lnTo>
                    <a:lnTo>
                      <a:pt x="7601" y="21372"/>
                    </a:lnTo>
                    <a:lnTo>
                      <a:pt x="10823" y="21600"/>
                    </a:lnTo>
                    <a:lnTo>
                      <a:pt x="15300" y="21055"/>
                    </a:lnTo>
                    <a:lnTo>
                      <a:pt x="18693" y="19568"/>
                    </a:lnTo>
                    <a:lnTo>
                      <a:pt x="20845" y="17361"/>
                    </a:lnTo>
                    <a:lnTo>
                      <a:pt x="21600" y="1465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78" name="Shape"/>
              <p:cNvSpPr/>
              <p:nvPr/>
            </p:nvSpPr>
            <p:spPr>
              <a:xfrm>
                <a:off x="284035" y="1384"/>
                <a:ext cx="85194" cy="1143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5760"/>
                    </a:lnTo>
                    <a:lnTo>
                      <a:pt x="6389" y="5760"/>
                    </a:lnTo>
                    <a:lnTo>
                      <a:pt x="6389" y="21600"/>
                    </a:lnTo>
                    <a:lnTo>
                      <a:pt x="15208" y="21600"/>
                    </a:lnTo>
                    <a:lnTo>
                      <a:pt x="15208" y="5760"/>
                    </a:lnTo>
                    <a:lnTo>
                      <a:pt x="21600" y="576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79" name="Shape"/>
              <p:cNvSpPr/>
              <p:nvPr/>
            </p:nvSpPr>
            <p:spPr>
              <a:xfrm>
                <a:off x="366165" y="1955"/>
                <a:ext cx="111851" cy="113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20342" y="17804"/>
                    </a:lnTo>
                    <a:lnTo>
                      <a:pt x="18728" y="12930"/>
                    </a:lnTo>
                    <a:lnTo>
                      <a:pt x="16682" y="6759"/>
                    </a:lnTo>
                    <a:lnTo>
                      <a:pt x="14443" y="0"/>
                    </a:lnTo>
                    <a:lnTo>
                      <a:pt x="12449" y="0"/>
                    </a:lnTo>
                    <a:lnTo>
                      <a:pt x="12449" y="12930"/>
                    </a:lnTo>
                    <a:lnTo>
                      <a:pt x="9153" y="12930"/>
                    </a:lnTo>
                    <a:lnTo>
                      <a:pt x="10801" y="6759"/>
                    </a:lnTo>
                    <a:lnTo>
                      <a:pt x="12449" y="12930"/>
                    </a:lnTo>
                    <a:lnTo>
                      <a:pt x="12449" y="0"/>
                    </a:lnTo>
                    <a:lnTo>
                      <a:pt x="7159" y="0"/>
                    </a:lnTo>
                    <a:lnTo>
                      <a:pt x="0" y="21600"/>
                    </a:lnTo>
                    <a:lnTo>
                      <a:pt x="6843" y="21600"/>
                    </a:lnTo>
                    <a:lnTo>
                      <a:pt x="7848" y="17804"/>
                    </a:lnTo>
                    <a:lnTo>
                      <a:pt x="13737" y="17804"/>
                    </a:lnTo>
                    <a:lnTo>
                      <a:pt x="14755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80" name="Shape"/>
              <p:cNvSpPr/>
              <p:nvPr/>
            </p:nvSpPr>
            <p:spPr>
              <a:xfrm>
                <a:off x="489546" y="1943"/>
                <a:ext cx="101933" cy="113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0802"/>
                    </a:moveTo>
                    <a:lnTo>
                      <a:pt x="20709" y="6445"/>
                    </a:lnTo>
                    <a:lnTo>
                      <a:pt x="20149" y="5681"/>
                    </a:lnTo>
                    <a:lnTo>
                      <a:pt x="18217" y="3030"/>
                    </a:lnTo>
                    <a:lnTo>
                      <a:pt x="14393" y="800"/>
                    </a:lnTo>
                    <a:lnTo>
                      <a:pt x="14231" y="776"/>
                    </a:lnTo>
                    <a:lnTo>
                      <a:pt x="14231" y="10802"/>
                    </a:lnTo>
                    <a:lnTo>
                      <a:pt x="13855" y="12928"/>
                    </a:lnTo>
                    <a:lnTo>
                      <a:pt x="12778" y="14541"/>
                    </a:lnTo>
                    <a:lnTo>
                      <a:pt x="11075" y="15565"/>
                    </a:lnTo>
                    <a:lnTo>
                      <a:pt x="8819" y="15922"/>
                    </a:lnTo>
                    <a:lnTo>
                      <a:pt x="7374" y="15922"/>
                    </a:lnTo>
                    <a:lnTo>
                      <a:pt x="7374" y="5681"/>
                    </a:lnTo>
                    <a:lnTo>
                      <a:pt x="8819" y="5681"/>
                    </a:lnTo>
                    <a:lnTo>
                      <a:pt x="11075" y="6037"/>
                    </a:lnTo>
                    <a:lnTo>
                      <a:pt x="12778" y="7059"/>
                    </a:lnTo>
                    <a:lnTo>
                      <a:pt x="13855" y="8674"/>
                    </a:lnTo>
                    <a:lnTo>
                      <a:pt x="14231" y="10802"/>
                    </a:lnTo>
                    <a:lnTo>
                      <a:pt x="14231" y="776"/>
                    </a:lnTo>
                    <a:lnTo>
                      <a:pt x="9508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9508" y="21600"/>
                    </a:lnTo>
                    <a:lnTo>
                      <a:pt x="14393" y="20802"/>
                    </a:lnTo>
                    <a:lnTo>
                      <a:pt x="18217" y="18573"/>
                    </a:lnTo>
                    <a:lnTo>
                      <a:pt x="20152" y="15922"/>
                    </a:lnTo>
                    <a:lnTo>
                      <a:pt x="20709" y="15158"/>
                    </a:lnTo>
                    <a:lnTo>
                      <a:pt x="21600" y="1080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81" name="Shape"/>
              <p:cNvSpPr/>
              <p:nvPr/>
            </p:nvSpPr>
            <p:spPr>
              <a:xfrm>
                <a:off x="599123" y="1384"/>
                <a:ext cx="85194" cy="1143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5760"/>
                    </a:lnTo>
                    <a:lnTo>
                      <a:pt x="6389" y="5760"/>
                    </a:lnTo>
                    <a:lnTo>
                      <a:pt x="6389" y="21600"/>
                    </a:lnTo>
                    <a:lnTo>
                      <a:pt x="15208" y="21600"/>
                    </a:lnTo>
                    <a:lnTo>
                      <a:pt x="15208" y="5760"/>
                    </a:lnTo>
                    <a:lnTo>
                      <a:pt x="21600" y="576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384" name="object 15"/>
          <p:cNvSpPr/>
          <p:nvPr/>
        </p:nvSpPr>
        <p:spPr>
          <a:xfrm>
            <a:off x="18559811" y="1047569"/>
            <a:ext cx="296859" cy="430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705" y="0"/>
                </a:moveTo>
                <a:lnTo>
                  <a:pt x="3322" y="93"/>
                </a:lnTo>
                <a:lnTo>
                  <a:pt x="0" y="686"/>
                </a:lnTo>
                <a:lnTo>
                  <a:pt x="0" y="9389"/>
                </a:lnTo>
                <a:lnTo>
                  <a:pt x="2372" y="8166"/>
                </a:lnTo>
                <a:lnTo>
                  <a:pt x="4273" y="7527"/>
                </a:lnTo>
                <a:lnTo>
                  <a:pt x="8269" y="7808"/>
                </a:lnTo>
                <a:lnTo>
                  <a:pt x="10833" y="10008"/>
                </a:lnTo>
                <a:lnTo>
                  <a:pt x="11004" y="11389"/>
                </a:lnTo>
                <a:lnTo>
                  <a:pt x="10424" y="12712"/>
                </a:lnTo>
                <a:lnTo>
                  <a:pt x="9125" y="13819"/>
                </a:lnTo>
                <a:lnTo>
                  <a:pt x="10336" y="15173"/>
                </a:lnTo>
                <a:lnTo>
                  <a:pt x="11239" y="16654"/>
                </a:lnTo>
                <a:lnTo>
                  <a:pt x="11803" y="18242"/>
                </a:lnTo>
                <a:lnTo>
                  <a:pt x="11998" y="19915"/>
                </a:lnTo>
                <a:lnTo>
                  <a:pt x="11985" y="20344"/>
                </a:lnTo>
                <a:lnTo>
                  <a:pt x="11948" y="20767"/>
                </a:lnTo>
                <a:lnTo>
                  <a:pt x="11885" y="21186"/>
                </a:lnTo>
                <a:lnTo>
                  <a:pt x="11799" y="21600"/>
                </a:lnTo>
                <a:lnTo>
                  <a:pt x="15178" y="19840"/>
                </a:lnTo>
                <a:lnTo>
                  <a:pt x="17568" y="18332"/>
                </a:lnTo>
                <a:lnTo>
                  <a:pt x="19418" y="16580"/>
                </a:lnTo>
                <a:lnTo>
                  <a:pt x="20716" y="14646"/>
                </a:lnTo>
                <a:lnTo>
                  <a:pt x="21447" y="12591"/>
                </a:lnTo>
                <a:lnTo>
                  <a:pt x="21600" y="10477"/>
                </a:lnTo>
                <a:lnTo>
                  <a:pt x="21160" y="8367"/>
                </a:lnTo>
                <a:lnTo>
                  <a:pt x="20116" y="6323"/>
                </a:lnTo>
                <a:lnTo>
                  <a:pt x="18452" y="4406"/>
                </a:lnTo>
                <a:lnTo>
                  <a:pt x="16024" y="2611"/>
                </a:lnTo>
                <a:lnTo>
                  <a:pt x="13176" y="1271"/>
                </a:lnTo>
                <a:lnTo>
                  <a:pt x="10030" y="396"/>
                </a:lnTo>
                <a:lnTo>
                  <a:pt x="6705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85" name="object 16"/>
          <p:cNvSpPr/>
          <p:nvPr/>
        </p:nvSpPr>
        <p:spPr>
          <a:xfrm>
            <a:off x="18137548" y="1047571"/>
            <a:ext cx="296820" cy="550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706" y="0"/>
                </a:moveTo>
                <a:lnTo>
                  <a:pt x="3322" y="72"/>
                </a:lnTo>
                <a:lnTo>
                  <a:pt x="0" y="536"/>
                </a:lnTo>
                <a:lnTo>
                  <a:pt x="0" y="7337"/>
                </a:lnTo>
                <a:lnTo>
                  <a:pt x="2373" y="6381"/>
                </a:lnTo>
                <a:lnTo>
                  <a:pt x="4273" y="5881"/>
                </a:lnTo>
                <a:lnTo>
                  <a:pt x="8270" y="6101"/>
                </a:lnTo>
                <a:lnTo>
                  <a:pt x="10853" y="7855"/>
                </a:lnTo>
                <a:lnTo>
                  <a:pt x="10990" y="8970"/>
                </a:lnTo>
                <a:lnTo>
                  <a:pt x="10328" y="10028"/>
                </a:lnTo>
                <a:lnTo>
                  <a:pt x="8904" y="10893"/>
                </a:lnTo>
                <a:lnTo>
                  <a:pt x="0" y="14480"/>
                </a:lnTo>
                <a:lnTo>
                  <a:pt x="0" y="21600"/>
                </a:lnTo>
                <a:lnTo>
                  <a:pt x="2507" y="20622"/>
                </a:lnTo>
                <a:lnTo>
                  <a:pt x="5933" y="19252"/>
                </a:lnTo>
                <a:lnTo>
                  <a:pt x="12775" y="16483"/>
                </a:lnTo>
                <a:lnTo>
                  <a:pt x="12711" y="16181"/>
                </a:lnTo>
                <a:lnTo>
                  <a:pt x="12678" y="15874"/>
                </a:lnTo>
                <a:lnTo>
                  <a:pt x="12678" y="15562"/>
                </a:lnTo>
                <a:lnTo>
                  <a:pt x="13101" y="13646"/>
                </a:lnTo>
                <a:lnTo>
                  <a:pt x="14304" y="11893"/>
                </a:lnTo>
                <a:lnTo>
                  <a:pt x="16188" y="10359"/>
                </a:lnTo>
                <a:lnTo>
                  <a:pt x="18653" y="9096"/>
                </a:lnTo>
                <a:lnTo>
                  <a:pt x="21600" y="8159"/>
                </a:lnTo>
                <a:lnTo>
                  <a:pt x="21321" y="6927"/>
                </a:lnTo>
                <a:lnTo>
                  <a:pt x="19754" y="4549"/>
                </a:lnTo>
                <a:lnTo>
                  <a:pt x="16025" y="2040"/>
                </a:lnTo>
                <a:lnTo>
                  <a:pt x="13178" y="993"/>
                </a:lnTo>
                <a:lnTo>
                  <a:pt x="10031" y="310"/>
                </a:lnTo>
                <a:lnTo>
                  <a:pt x="6706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grpSp>
        <p:nvGrpSpPr>
          <p:cNvPr id="388" name="object 17"/>
          <p:cNvGrpSpPr/>
          <p:nvPr/>
        </p:nvGrpSpPr>
        <p:grpSpPr>
          <a:xfrm>
            <a:off x="18802198" y="1047094"/>
            <a:ext cx="254816" cy="587747"/>
            <a:chOff x="0" y="0"/>
            <a:chExt cx="254814" cy="587745"/>
          </a:xfrm>
        </p:grpSpPr>
        <p:sp>
          <p:nvSpPr>
            <p:cNvPr id="386" name="Rectangle"/>
            <p:cNvSpPr/>
            <p:nvPr/>
          </p:nvSpPr>
          <p:spPr>
            <a:xfrm>
              <a:off x="12" y="-1"/>
              <a:ext cx="186616" cy="14620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387" name="Shape"/>
            <p:cNvSpPr/>
            <p:nvPr/>
          </p:nvSpPr>
          <p:spPr>
            <a:xfrm>
              <a:off x="0" y="176403"/>
              <a:ext cx="254815" cy="411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lnTo>
                    <a:pt x="21139" y="8323"/>
                  </a:lnTo>
                  <a:lnTo>
                    <a:pt x="19828" y="6050"/>
                  </a:lnTo>
                  <a:lnTo>
                    <a:pt x="17770" y="4045"/>
                  </a:lnTo>
                  <a:lnTo>
                    <a:pt x="15070" y="2373"/>
                  </a:lnTo>
                  <a:lnTo>
                    <a:pt x="11832" y="1098"/>
                  </a:lnTo>
                  <a:lnTo>
                    <a:pt x="8164" y="285"/>
                  </a:lnTo>
                  <a:lnTo>
                    <a:pt x="4165" y="0"/>
                  </a:lnTo>
                  <a:lnTo>
                    <a:pt x="0" y="0"/>
                  </a:lnTo>
                  <a:lnTo>
                    <a:pt x="0" y="7677"/>
                  </a:lnTo>
                  <a:lnTo>
                    <a:pt x="4165" y="7677"/>
                  </a:lnTo>
                  <a:lnTo>
                    <a:pt x="6128" y="7922"/>
                  </a:lnTo>
                  <a:lnTo>
                    <a:pt x="7731" y="8591"/>
                  </a:lnTo>
                  <a:lnTo>
                    <a:pt x="8812" y="9584"/>
                  </a:lnTo>
                  <a:lnTo>
                    <a:pt x="9208" y="10800"/>
                  </a:lnTo>
                  <a:lnTo>
                    <a:pt x="8812" y="12015"/>
                  </a:lnTo>
                  <a:lnTo>
                    <a:pt x="7731" y="13008"/>
                  </a:lnTo>
                  <a:lnTo>
                    <a:pt x="6128" y="13677"/>
                  </a:lnTo>
                  <a:lnTo>
                    <a:pt x="4165" y="13923"/>
                  </a:lnTo>
                  <a:lnTo>
                    <a:pt x="0" y="13923"/>
                  </a:lnTo>
                  <a:lnTo>
                    <a:pt x="0" y="21600"/>
                  </a:lnTo>
                  <a:lnTo>
                    <a:pt x="4165" y="21600"/>
                  </a:lnTo>
                  <a:lnTo>
                    <a:pt x="8164" y="21315"/>
                  </a:lnTo>
                  <a:lnTo>
                    <a:pt x="11832" y="20502"/>
                  </a:lnTo>
                  <a:lnTo>
                    <a:pt x="15070" y="19227"/>
                  </a:lnTo>
                  <a:lnTo>
                    <a:pt x="17770" y="17555"/>
                  </a:lnTo>
                  <a:lnTo>
                    <a:pt x="19828" y="15549"/>
                  </a:lnTo>
                  <a:lnTo>
                    <a:pt x="21139" y="13276"/>
                  </a:lnTo>
                  <a:lnTo>
                    <a:pt x="21600" y="108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393" name="object 18"/>
          <p:cNvGrpSpPr/>
          <p:nvPr/>
        </p:nvGrpSpPr>
        <p:grpSpPr>
          <a:xfrm>
            <a:off x="18328258" y="1254231"/>
            <a:ext cx="380103" cy="380116"/>
            <a:chOff x="0" y="0"/>
            <a:chExt cx="380102" cy="380115"/>
          </a:xfrm>
        </p:grpSpPr>
        <p:pic>
          <p:nvPicPr>
            <p:cNvPr id="389" name="object 19" descr="object 19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82318" y="84616"/>
              <a:ext cx="186299" cy="2110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92" name="object 20"/>
            <p:cNvGrpSpPr/>
            <p:nvPr/>
          </p:nvGrpSpPr>
          <p:grpSpPr>
            <a:xfrm>
              <a:off x="-1" y="-1"/>
              <a:ext cx="380103" cy="380116"/>
              <a:chOff x="0" y="0"/>
              <a:chExt cx="380102" cy="380114"/>
            </a:xfrm>
          </p:grpSpPr>
          <p:sp>
            <p:nvSpPr>
              <p:cNvPr id="390" name="Shape"/>
              <p:cNvSpPr/>
              <p:nvPr/>
            </p:nvSpPr>
            <p:spPr>
              <a:xfrm>
                <a:off x="0" y="0"/>
                <a:ext cx="312157" cy="3356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842"/>
                    </a:moveTo>
                    <a:lnTo>
                      <a:pt x="18995" y="1263"/>
                    </a:lnTo>
                    <a:lnTo>
                      <a:pt x="16157" y="319"/>
                    </a:lnTo>
                    <a:lnTo>
                      <a:pt x="13419" y="0"/>
                    </a:lnTo>
                    <a:lnTo>
                      <a:pt x="11408" y="109"/>
                    </a:lnTo>
                    <a:lnTo>
                      <a:pt x="7534" y="1168"/>
                    </a:lnTo>
                    <a:lnTo>
                      <a:pt x="5140" y="2507"/>
                    </a:lnTo>
                    <a:lnTo>
                      <a:pt x="3053" y="4352"/>
                    </a:lnTo>
                    <a:lnTo>
                      <a:pt x="1431" y="6622"/>
                    </a:lnTo>
                    <a:lnTo>
                      <a:pt x="416" y="9091"/>
                    </a:lnTo>
                    <a:lnTo>
                      <a:pt x="0" y="11665"/>
                    </a:lnTo>
                    <a:lnTo>
                      <a:pt x="170" y="14250"/>
                    </a:lnTo>
                    <a:lnTo>
                      <a:pt x="735" y="16296"/>
                    </a:lnTo>
                    <a:lnTo>
                      <a:pt x="1675" y="18236"/>
                    </a:lnTo>
                    <a:lnTo>
                      <a:pt x="2991" y="20021"/>
                    </a:lnTo>
                    <a:lnTo>
                      <a:pt x="4677" y="21600"/>
                    </a:lnTo>
                    <a:lnTo>
                      <a:pt x="7632" y="18322"/>
                    </a:lnTo>
                    <a:lnTo>
                      <a:pt x="6011" y="16634"/>
                    </a:lnTo>
                    <a:lnTo>
                      <a:pt x="5002" y="14658"/>
                    </a:lnTo>
                    <a:lnTo>
                      <a:pt x="4613" y="12524"/>
                    </a:lnTo>
                    <a:lnTo>
                      <a:pt x="4847" y="10362"/>
                    </a:lnTo>
                    <a:lnTo>
                      <a:pt x="5120" y="9499"/>
                    </a:lnTo>
                    <a:lnTo>
                      <a:pt x="6578" y="7101"/>
                    </a:lnTo>
                    <a:lnTo>
                      <a:pt x="6790" y="6918"/>
                    </a:lnTo>
                    <a:lnTo>
                      <a:pt x="6892" y="6817"/>
                    </a:lnTo>
                    <a:lnTo>
                      <a:pt x="9534" y="5025"/>
                    </a:lnTo>
                    <a:lnTo>
                      <a:pt x="12608" y="4289"/>
                    </a:lnTo>
                    <a:lnTo>
                      <a:pt x="15763" y="4642"/>
                    </a:lnTo>
                    <a:lnTo>
                      <a:pt x="18645" y="6120"/>
                    </a:lnTo>
                    <a:lnTo>
                      <a:pt x="21600" y="284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91" name="Shape"/>
              <p:cNvSpPr/>
              <p:nvPr/>
            </p:nvSpPr>
            <p:spPr>
              <a:xfrm>
                <a:off x="67589" y="44183"/>
                <a:ext cx="312514" cy="3359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9158"/>
                    </a:moveTo>
                    <a:lnTo>
                      <a:pt x="21288" y="6710"/>
                    </a:lnTo>
                    <a:lnTo>
                      <a:pt x="20118" y="3734"/>
                    </a:lnTo>
                    <a:lnTo>
                      <a:pt x="18161" y="1127"/>
                    </a:lnTo>
                    <a:lnTo>
                      <a:pt x="16904" y="0"/>
                    </a:lnTo>
                    <a:lnTo>
                      <a:pt x="13952" y="3275"/>
                    </a:lnTo>
                    <a:lnTo>
                      <a:pt x="14818" y="4057"/>
                    </a:lnTo>
                    <a:lnTo>
                      <a:pt x="15547" y="4933"/>
                    </a:lnTo>
                    <a:lnTo>
                      <a:pt x="16711" y="7344"/>
                    </a:lnTo>
                    <a:lnTo>
                      <a:pt x="16976" y="8678"/>
                    </a:lnTo>
                    <a:lnTo>
                      <a:pt x="16959" y="10250"/>
                    </a:lnTo>
                    <a:lnTo>
                      <a:pt x="16617" y="11766"/>
                    </a:lnTo>
                    <a:lnTo>
                      <a:pt x="15962" y="13190"/>
                    </a:lnTo>
                    <a:lnTo>
                      <a:pt x="15007" y="14487"/>
                    </a:lnTo>
                    <a:lnTo>
                      <a:pt x="16611" y="15741"/>
                    </a:lnTo>
                    <a:lnTo>
                      <a:pt x="15006" y="14487"/>
                    </a:lnTo>
                    <a:lnTo>
                      <a:pt x="14316" y="15162"/>
                    </a:lnTo>
                    <a:lnTo>
                      <a:pt x="13559" y="15740"/>
                    </a:lnTo>
                    <a:lnTo>
                      <a:pt x="12747" y="16226"/>
                    </a:lnTo>
                    <a:lnTo>
                      <a:pt x="11892" y="16624"/>
                    </a:lnTo>
                    <a:lnTo>
                      <a:pt x="9639" y="17225"/>
                    </a:lnTo>
                    <a:lnTo>
                      <a:pt x="7305" y="17243"/>
                    </a:lnTo>
                    <a:lnTo>
                      <a:pt x="5030" y="16664"/>
                    </a:lnTo>
                    <a:lnTo>
                      <a:pt x="2952" y="15469"/>
                    </a:lnTo>
                    <a:lnTo>
                      <a:pt x="0" y="18743"/>
                    </a:lnTo>
                    <a:lnTo>
                      <a:pt x="1936" y="19999"/>
                    </a:lnTo>
                    <a:lnTo>
                      <a:pt x="4024" y="20891"/>
                    </a:lnTo>
                    <a:lnTo>
                      <a:pt x="6210" y="21424"/>
                    </a:lnTo>
                    <a:lnTo>
                      <a:pt x="8443" y="21600"/>
                    </a:lnTo>
                    <a:lnTo>
                      <a:pt x="11237" y="21323"/>
                    </a:lnTo>
                    <a:lnTo>
                      <a:pt x="13918" y="20497"/>
                    </a:lnTo>
                    <a:lnTo>
                      <a:pt x="16382" y="19131"/>
                    </a:lnTo>
                    <a:lnTo>
                      <a:pt x="18526" y="17234"/>
                    </a:lnTo>
                    <a:lnTo>
                      <a:pt x="19530" y="15965"/>
                    </a:lnTo>
                    <a:lnTo>
                      <a:pt x="20339" y="14604"/>
                    </a:lnTo>
                    <a:lnTo>
                      <a:pt x="20952" y="13168"/>
                    </a:lnTo>
                    <a:lnTo>
                      <a:pt x="21365" y="11671"/>
                    </a:lnTo>
                    <a:lnTo>
                      <a:pt x="21503" y="10844"/>
                    </a:lnTo>
                    <a:lnTo>
                      <a:pt x="21582" y="10005"/>
                    </a:lnTo>
                    <a:lnTo>
                      <a:pt x="21600" y="915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401" name="object 21"/>
          <p:cNvGrpSpPr/>
          <p:nvPr/>
        </p:nvGrpSpPr>
        <p:grpSpPr>
          <a:xfrm>
            <a:off x="17307968" y="1458334"/>
            <a:ext cx="743003" cy="117708"/>
            <a:chOff x="0" y="0"/>
            <a:chExt cx="743001" cy="117706"/>
          </a:xfrm>
        </p:grpSpPr>
        <p:pic>
          <p:nvPicPr>
            <p:cNvPr id="394" name="object 22" descr="object 22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1943"/>
              <a:ext cx="186466" cy="115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00" name="object 23"/>
            <p:cNvGrpSpPr/>
            <p:nvPr/>
          </p:nvGrpSpPr>
          <p:grpSpPr>
            <a:xfrm>
              <a:off x="209370" y="0"/>
              <a:ext cx="533632" cy="117707"/>
              <a:chOff x="0" y="0"/>
              <a:chExt cx="533631" cy="117706"/>
            </a:xfrm>
          </p:grpSpPr>
          <p:sp>
            <p:nvSpPr>
              <p:cNvPr id="395" name="Shape"/>
              <p:cNvSpPr/>
              <p:nvPr/>
            </p:nvSpPr>
            <p:spPr>
              <a:xfrm>
                <a:off x="0" y="1955"/>
                <a:ext cx="90565" cy="113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7120" y="14378"/>
                    </a:lnTo>
                    <a:lnTo>
                      <a:pt x="16420" y="13255"/>
                    </a:lnTo>
                    <a:lnTo>
                      <a:pt x="18189" y="12161"/>
                    </a:lnTo>
                    <a:lnTo>
                      <a:pt x="19540" y="10760"/>
                    </a:lnTo>
                    <a:lnTo>
                      <a:pt x="20028" y="9813"/>
                    </a:lnTo>
                    <a:lnTo>
                      <a:pt x="20404" y="9090"/>
                    </a:lnTo>
                    <a:lnTo>
                      <a:pt x="17886" y="1998"/>
                    </a:lnTo>
                    <a:lnTo>
                      <a:pt x="12643" y="234"/>
                    </a:lnTo>
                    <a:lnTo>
                      <a:pt x="12643" y="8827"/>
                    </a:lnTo>
                    <a:lnTo>
                      <a:pt x="11441" y="9813"/>
                    </a:lnTo>
                    <a:lnTo>
                      <a:pt x="8142" y="9813"/>
                    </a:lnTo>
                    <a:lnTo>
                      <a:pt x="8142" y="4999"/>
                    </a:lnTo>
                    <a:lnTo>
                      <a:pt x="11441" y="4999"/>
                    </a:lnTo>
                    <a:lnTo>
                      <a:pt x="12643" y="5985"/>
                    </a:lnTo>
                    <a:lnTo>
                      <a:pt x="12643" y="234"/>
                    </a:lnTo>
                    <a:lnTo>
                      <a:pt x="10935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8142" y="21600"/>
                    </a:lnTo>
                    <a:lnTo>
                      <a:pt x="8142" y="14378"/>
                    </a:lnTo>
                    <a:lnTo>
                      <a:pt x="8687" y="14378"/>
                    </a:lnTo>
                    <a:lnTo>
                      <a:pt x="1268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96" name="Shape"/>
              <p:cNvSpPr/>
              <p:nvPr/>
            </p:nvSpPr>
            <p:spPr>
              <a:xfrm>
                <a:off x="98907" y="11"/>
                <a:ext cx="124526" cy="1176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0801"/>
                    </a:moveTo>
                    <a:lnTo>
                      <a:pt x="20774" y="6545"/>
                    </a:lnTo>
                    <a:lnTo>
                      <a:pt x="20071" y="5487"/>
                    </a:lnTo>
                    <a:lnTo>
                      <a:pt x="18494" y="3116"/>
                    </a:lnTo>
                    <a:lnTo>
                      <a:pt x="15566" y="1163"/>
                    </a:lnTo>
                    <a:lnTo>
                      <a:pt x="15566" y="10801"/>
                    </a:lnTo>
                    <a:lnTo>
                      <a:pt x="15207" y="12915"/>
                    </a:lnTo>
                    <a:lnTo>
                      <a:pt x="14209" y="14598"/>
                    </a:lnTo>
                    <a:lnTo>
                      <a:pt x="12700" y="15710"/>
                    </a:lnTo>
                    <a:lnTo>
                      <a:pt x="10799" y="16113"/>
                    </a:lnTo>
                    <a:lnTo>
                      <a:pt x="8902" y="15710"/>
                    </a:lnTo>
                    <a:lnTo>
                      <a:pt x="7391" y="14598"/>
                    </a:lnTo>
                    <a:lnTo>
                      <a:pt x="6395" y="12915"/>
                    </a:lnTo>
                    <a:lnTo>
                      <a:pt x="6036" y="10801"/>
                    </a:lnTo>
                    <a:lnTo>
                      <a:pt x="6395" y="8687"/>
                    </a:lnTo>
                    <a:lnTo>
                      <a:pt x="7391" y="7002"/>
                    </a:lnTo>
                    <a:lnTo>
                      <a:pt x="8902" y="5890"/>
                    </a:lnTo>
                    <a:lnTo>
                      <a:pt x="10799" y="5487"/>
                    </a:lnTo>
                    <a:lnTo>
                      <a:pt x="12700" y="5890"/>
                    </a:lnTo>
                    <a:lnTo>
                      <a:pt x="14209" y="7002"/>
                    </a:lnTo>
                    <a:lnTo>
                      <a:pt x="15207" y="8687"/>
                    </a:lnTo>
                    <a:lnTo>
                      <a:pt x="15566" y="10801"/>
                    </a:lnTo>
                    <a:lnTo>
                      <a:pt x="15566" y="1163"/>
                    </a:lnTo>
                    <a:lnTo>
                      <a:pt x="15068" y="830"/>
                    </a:lnTo>
                    <a:lnTo>
                      <a:pt x="10799" y="0"/>
                    </a:lnTo>
                    <a:lnTo>
                      <a:pt x="6530" y="830"/>
                    </a:lnTo>
                    <a:lnTo>
                      <a:pt x="3104" y="3116"/>
                    </a:lnTo>
                    <a:lnTo>
                      <a:pt x="826" y="6545"/>
                    </a:lnTo>
                    <a:lnTo>
                      <a:pt x="0" y="10801"/>
                    </a:lnTo>
                    <a:lnTo>
                      <a:pt x="826" y="15055"/>
                    </a:lnTo>
                    <a:lnTo>
                      <a:pt x="3104" y="18484"/>
                    </a:lnTo>
                    <a:lnTo>
                      <a:pt x="6530" y="20770"/>
                    </a:lnTo>
                    <a:lnTo>
                      <a:pt x="10799" y="21600"/>
                    </a:lnTo>
                    <a:lnTo>
                      <a:pt x="15068" y="20770"/>
                    </a:lnTo>
                    <a:lnTo>
                      <a:pt x="18494" y="18484"/>
                    </a:lnTo>
                    <a:lnTo>
                      <a:pt x="20071" y="16113"/>
                    </a:lnTo>
                    <a:lnTo>
                      <a:pt x="20774" y="15055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97" name="Shape"/>
              <p:cNvSpPr/>
              <p:nvPr/>
            </p:nvSpPr>
            <p:spPr>
              <a:xfrm>
                <a:off x="240995" y="1955"/>
                <a:ext cx="86820" cy="1138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7496"/>
                    </a:moveTo>
                    <a:lnTo>
                      <a:pt x="20943" y="4999"/>
                    </a:lnTo>
                    <a:lnTo>
                      <a:pt x="20820" y="4529"/>
                    </a:lnTo>
                    <a:lnTo>
                      <a:pt x="18671" y="2152"/>
                    </a:lnTo>
                    <a:lnTo>
                      <a:pt x="15438" y="571"/>
                    </a:lnTo>
                    <a:lnTo>
                      <a:pt x="13189" y="253"/>
                    </a:lnTo>
                    <a:lnTo>
                      <a:pt x="13189" y="8949"/>
                    </a:lnTo>
                    <a:lnTo>
                      <a:pt x="11934" y="9995"/>
                    </a:lnTo>
                    <a:lnTo>
                      <a:pt x="8654" y="9995"/>
                    </a:lnTo>
                    <a:lnTo>
                      <a:pt x="8654" y="4999"/>
                    </a:lnTo>
                    <a:lnTo>
                      <a:pt x="11934" y="4999"/>
                    </a:lnTo>
                    <a:lnTo>
                      <a:pt x="13189" y="6047"/>
                    </a:lnTo>
                    <a:lnTo>
                      <a:pt x="13189" y="253"/>
                    </a:lnTo>
                    <a:lnTo>
                      <a:pt x="11407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8654" y="21600"/>
                    </a:lnTo>
                    <a:lnTo>
                      <a:pt x="8654" y="14996"/>
                    </a:lnTo>
                    <a:lnTo>
                      <a:pt x="11407" y="14996"/>
                    </a:lnTo>
                    <a:lnTo>
                      <a:pt x="15438" y="14422"/>
                    </a:lnTo>
                    <a:lnTo>
                      <a:pt x="18671" y="12844"/>
                    </a:lnTo>
                    <a:lnTo>
                      <a:pt x="20820" y="10465"/>
                    </a:lnTo>
                    <a:lnTo>
                      <a:pt x="20943" y="9995"/>
                    </a:lnTo>
                    <a:lnTo>
                      <a:pt x="21600" y="749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98" name="Shape"/>
              <p:cNvSpPr/>
              <p:nvPr/>
            </p:nvSpPr>
            <p:spPr>
              <a:xfrm>
                <a:off x="326352" y="1955"/>
                <a:ext cx="111851" cy="113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20344" y="17804"/>
                    </a:lnTo>
                    <a:lnTo>
                      <a:pt x="18728" y="12930"/>
                    </a:lnTo>
                    <a:lnTo>
                      <a:pt x="16683" y="6759"/>
                    </a:lnTo>
                    <a:lnTo>
                      <a:pt x="14443" y="0"/>
                    </a:lnTo>
                    <a:lnTo>
                      <a:pt x="12450" y="0"/>
                    </a:lnTo>
                    <a:lnTo>
                      <a:pt x="12450" y="12930"/>
                    </a:lnTo>
                    <a:lnTo>
                      <a:pt x="9153" y="12930"/>
                    </a:lnTo>
                    <a:lnTo>
                      <a:pt x="10801" y="6759"/>
                    </a:lnTo>
                    <a:lnTo>
                      <a:pt x="12450" y="12930"/>
                    </a:lnTo>
                    <a:lnTo>
                      <a:pt x="12450" y="0"/>
                    </a:lnTo>
                    <a:lnTo>
                      <a:pt x="7159" y="0"/>
                    </a:lnTo>
                    <a:lnTo>
                      <a:pt x="0" y="21600"/>
                    </a:lnTo>
                    <a:lnTo>
                      <a:pt x="6843" y="21600"/>
                    </a:lnTo>
                    <a:lnTo>
                      <a:pt x="7848" y="17804"/>
                    </a:lnTo>
                    <a:lnTo>
                      <a:pt x="13737" y="17804"/>
                    </a:lnTo>
                    <a:lnTo>
                      <a:pt x="14757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99" name="Shape"/>
              <p:cNvSpPr/>
              <p:nvPr/>
            </p:nvSpPr>
            <p:spPr>
              <a:xfrm>
                <a:off x="445021" y="0"/>
                <a:ext cx="88611" cy="1177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4650"/>
                    </a:moveTo>
                    <a:lnTo>
                      <a:pt x="12761" y="8024"/>
                    </a:lnTo>
                    <a:lnTo>
                      <a:pt x="9631" y="7488"/>
                    </a:lnTo>
                    <a:lnTo>
                      <a:pt x="9077" y="6831"/>
                    </a:lnTo>
                    <a:lnTo>
                      <a:pt x="9077" y="5579"/>
                    </a:lnTo>
                    <a:lnTo>
                      <a:pt x="9789" y="5074"/>
                    </a:lnTo>
                    <a:lnTo>
                      <a:pt x="12483" y="5074"/>
                    </a:lnTo>
                    <a:lnTo>
                      <a:pt x="14464" y="5878"/>
                    </a:lnTo>
                    <a:lnTo>
                      <a:pt x="16288" y="7013"/>
                    </a:lnTo>
                    <a:lnTo>
                      <a:pt x="20173" y="2657"/>
                    </a:lnTo>
                    <a:lnTo>
                      <a:pt x="18046" y="1550"/>
                    </a:lnTo>
                    <a:lnTo>
                      <a:pt x="15653" y="713"/>
                    </a:lnTo>
                    <a:lnTo>
                      <a:pt x="13083" y="184"/>
                    </a:lnTo>
                    <a:lnTo>
                      <a:pt x="10424" y="0"/>
                    </a:lnTo>
                    <a:lnTo>
                      <a:pt x="6498" y="513"/>
                    </a:lnTo>
                    <a:lnTo>
                      <a:pt x="3384" y="1925"/>
                    </a:lnTo>
                    <a:lnTo>
                      <a:pt x="1334" y="4053"/>
                    </a:lnTo>
                    <a:lnTo>
                      <a:pt x="595" y="6714"/>
                    </a:lnTo>
                    <a:lnTo>
                      <a:pt x="1220" y="9015"/>
                    </a:lnTo>
                    <a:lnTo>
                      <a:pt x="2941" y="10849"/>
                    </a:lnTo>
                    <a:lnTo>
                      <a:pt x="5545" y="12198"/>
                    </a:lnTo>
                    <a:lnTo>
                      <a:pt x="8799" y="13040"/>
                    </a:lnTo>
                    <a:lnTo>
                      <a:pt x="12405" y="13636"/>
                    </a:lnTo>
                    <a:lnTo>
                      <a:pt x="13120" y="14338"/>
                    </a:lnTo>
                    <a:lnTo>
                      <a:pt x="13120" y="15843"/>
                    </a:lnTo>
                    <a:lnTo>
                      <a:pt x="12204" y="16410"/>
                    </a:lnTo>
                    <a:lnTo>
                      <a:pt x="10981" y="16410"/>
                    </a:lnTo>
                    <a:lnTo>
                      <a:pt x="9179" y="16244"/>
                    </a:lnTo>
                    <a:lnTo>
                      <a:pt x="7387" y="15773"/>
                    </a:lnTo>
                    <a:lnTo>
                      <a:pt x="5678" y="15032"/>
                    </a:lnTo>
                    <a:lnTo>
                      <a:pt x="4121" y="14054"/>
                    </a:lnTo>
                    <a:lnTo>
                      <a:pt x="0" y="18291"/>
                    </a:lnTo>
                    <a:lnTo>
                      <a:pt x="2176" y="19677"/>
                    </a:lnTo>
                    <a:lnTo>
                      <a:pt x="4712" y="20717"/>
                    </a:lnTo>
                    <a:lnTo>
                      <a:pt x="7597" y="21374"/>
                    </a:lnTo>
                    <a:lnTo>
                      <a:pt x="10823" y="21600"/>
                    </a:lnTo>
                    <a:lnTo>
                      <a:pt x="15297" y="21057"/>
                    </a:lnTo>
                    <a:lnTo>
                      <a:pt x="18693" y="19570"/>
                    </a:lnTo>
                    <a:lnTo>
                      <a:pt x="20845" y="17361"/>
                    </a:lnTo>
                    <a:lnTo>
                      <a:pt x="21600" y="1465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object 2"/>
          <p:cNvSpPr/>
          <p:nvPr/>
        </p:nvSpPr>
        <p:spPr>
          <a:xfrm>
            <a:off x="-1" y="-1"/>
            <a:ext cx="20104102" cy="11308558"/>
          </a:xfrm>
          <a:prstGeom prst="rect">
            <a:avLst/>
          </a:prstGeom>
          <a:solidFill>
            <a:srgbClr val="F5825C"/>
          </a:soli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grpSp>
        <p:nvGrpSpPr>
          <p:cNvPr id="406" name="object 3"/>
          <p:cNvGrpSpPr/>
          <p:nvPr/>
        </p:nvGrpSpPr>
        <p:grpSpPr>
          <a:xfrm>
            <a:off x="17219970" y="1105878"/>
            <a:ext cx="315711" cy="117706"/>
            <a:chOff x="0" y="0"/>
            <a:chExt cx="315709" cy="117704"/>
          </a:xfrm>
        </p:grpSpPr>
        <p:pic>
          <p:nvPicPr>
            <p:cNvPr id="404" name="object 4" descr="object 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14773" cy="1177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05" name="object 5"/>
            <p:cNvSpPr/>
            <p:nvPr/>
          </p:nvSpPr>
          <p:spPr>
            <a:xfrm>
              <a:off x="238479" y="1948"/>
              <a:ext cx="77231" cy="114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6080"/>
                  </a:moveTo>
                  <a:lnTo>
                    <a:pt x="9733" y="16080"/>
                  </a:lnTo>
                  <a:lnTo>
                    <a:pt x="9733" y="13440"/>
                  </a:lnTo>
                  <a:lnTo>
                    <a:pt x="20101" y="13440"/>
                  </a:lnTo>
                  <a:lnTo>
                    <a:pt x="20101" y="7920"/>
                  </a:lnTo>
                  <a:lnTo>
                    <a:pt x="9733" y="7920"/>
                  </a:lnTo>
                  <a:lnTo>
                    <a:pt x="9733" y="5520"/>
                  </a:lnTo>
                  <a:lnTo>
                    <a:pt x="21192" y="5520"/>
                  </a:lnTo>
                  <a:lnTo>
                    <a:pt x="21192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608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410" name="object 6"/>
          <p:cNvGrpSpPr/>
          <p:nvPr/>
        </p:nvGrpSpPr>
        <p:grpSpPr>
          <a:xfrm>
            <a:off x="17556139" y="1107260"/>
            <a:ext cx="491803" cy="114379"/>
            <a:chOff x="0" y="0"/>
            <a:chExt cx="491802" cy="114377"/>
          </a:xfrm>
        </p:grpSpPr>
        <p:pic>
          <p:nvPicPr>
            <p:cNvPr id="407" name="object 7" descr="object 7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3467" y="561"/>
              <a:ext cx="94952" cy="1138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8" name="object 8" descr="object 8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566"/>
              <a:ext cx="119663" cy="1138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9" name="object 9" descr="object 9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62134" y="-1"/>
              <a:ext cx="229668" cy="1143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22" name="object 10"/>
          <p:cNvGrpSpPr/>
          <p:nvPr/>
        </p:nvGrpSpPr>
        <p:grpSpPr>
          <a:xfrm>
            <a:off x="16418343" y="1282107"/>
            <a:ext cx="1632996" cy="117708"/>
            <a:chOff x="0" y="0"/>
            <a:chExt cx="1632994" cy="117706"/>
          </a:xfrm>
        </p:grpSpPr>
        <p:pic>
          <p:nvPicPr>
            <p:cNvPr id="411" name="object 11" descr="object 11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1939"/>
              <a:ext cx="197207" cy="115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12" name="object 12" descr="object 12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20143" y="1383"/>
              <a:ext cx="258233" cy="1161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13" name="object 13" descr="object 13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01317" y="1939"/>
              <a:ext cx="424438" cy="115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21" name="object 14"/>
            <p:cNvGrpSpPr/>
            <p:nvPr/>
          </p:nvGrpSpPr>
          <p:grpSpPr>
            <a:xfrm>
              <a:off x="948678" y="0"/>
              <a:ext cx="684317" cy="117707"/>
              <a:chOff x="0" y="0"/>
              <a:chExt cx="684316" cy="117706"/>
            </a:xfrm>
          </p:grpSpPr>
          <p:sp>
            <p:nvSpPr>
              <p:cNvPr id="414" name="Shape"/>
              <p:cNvSpPr/>
              <p:nvPr/>
            </p:nvSpPr>
            <p:spPr>
              <a:xfrm>
                <a:off x="-1" y="1943"/>
                <a:ext cx="86832" cy="113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7498"/>
                    </a:moveTo>
                    <a:lnTo>
                      <a:pt x="20943" y="5001"/>
                    </a:lnTo>
                    <a:lnTo>
                      <a:pt x="20820" y="4531"/>
                    </a:lnTo>
                    <a:lnTo>
                      <a:pt x="18672" y="2152"/>
                    </a:lnTo>
                    <a:lnTo>
                      <a:pt x="15439" y="574"/>
                    </a:lnTo>
                    <a:lnTo>
                      <a:pt x="13190" y="255"/>
                    </a:lnTo>
                    <a:lnTo>
                      <a:pt x="13190" y="8951"/>
                    </a:lnTo>
                    <a:lnTo>
                      <a:pt x="11933" y="9997"/>
                    </a:lnTo>
                    <a:lnTo>
                      <a:pt x="8657" y="9997"/>
                    </a:lnTo>
                    <a:lnTo>
                      <a:pt x="8657" y="5001"/>
                    </a:lnTo>
                    <a:lnTo>
                      <a:pt x="11933" y="5001"/>
                    </a:lnTo>
                    <a:lnTo>
                      <a:pt x="13190" y="6050"/>
                    </a:lnTo>
                    <a:lnTo>
                      <a:pt x="13190" y="255"/>
                    </a:lnTo>
                    <a:lnTo>
                      <a:pt x="11408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8657" y="21600"/>
                    </a:lnTo>
                    <a:lnTo>
                      <a:pt x="8657" y="14999"/>
                    </a:lnTo>
                    <a:lnTo>
                      <a:pt x="11408" y="14999"/>
                    </a:lnTo>
                    <a:lnTo>
                      <a:pt x="15439" y="14425"/>
                    </a:lnTo>
                    <a:lnTo>
                      <a:pt x="18672" y="12844"/>
                    </a:lnTo>
                    <a:lnTo>
                      <a:pt x="20820" y="10467"/>
                    </a:lnTo>
                    <a:lnTo>
                      <a:pt x="20943" y="9997"/>
                    </a:lnTo>
                    <a:lnTo>
                      <a:pt x="21600" y="749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5" name="Shape"/>
              <p:cNvSpPr/>
              <p:nvPr/>
            </p:nvSpPr>
            <p:spPr>
              <a:xfrm>
                <a:off x="95350" y="1384"/>
                <a:ext cx="85195" cy="1143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5760"/>
                    </a:lnTo>
                    <a:lnTo>
                      <a:pt x="6389" y="5760"/>
                    </a:lnTo>
                    <a:lnTo>
                      <a:pt x="6389" y="21600"/>
                    </a:lnTo>
                    <a:lnTo>
                      <a:pt x="15208" y="21600"/>
                    </a:lnTo>
                    <a:lnTo>
                      <a:pt x="15208" y="5760"/>
                    </a:lnTo>
                    <a:lnTo>
                      <a:pt x="21600" y="576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6" name="Shape"/>
              <p:cNvSpPr/>
              <p:nvPr/>
            </p:nvSpPr>
            <p:spPr>
              <a:xfrm>
                <a:off x="189191" y="0"/>
                <a:ext cx="88610" cy="1177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4650"/>
                    </a:moveTo>
                    <a:lnTo>
                      <a:pt x="12761" y="8024"/>
                    </a:lnTo>
                    <a:lnTo>
                      <a:pt x="9631" y="7488"/>
                    </a:lnTo>
                    <a:lnTo>
                      <a:pt x="9077" y="6831"/>
                    </a:lnTo>
                    <a:lnTo>
                      <a:pt x="9077" y="5577"/>
                    </a:lnTo>
                    <a:lnTo>
                      <a:pt x="9789" y="5074"/>
                    </a:lnTo>
                    <a:lnTo>
                      <a:pt x="12486" y="5074"/>
                    </a:lnTo>
                    <a:lnTo>
                      <a:pt x="14464" y="5878"/>
                    </a:lnTo>
                    <a:lnTo>
                      <a:pt x="16288" y="7013"/>
                    </a:lnTo>
                    <a:lnTo>
                      <a:pt x="20176" y="2655"/>
                    </a:lnTo>
                    <a:lnTo>
                      <a:pt x="18049" y="1547"/>
                    </a:lnTo>
                    <a:lnTo>
                      <a:pt x="15656" y="711"/>
                    </a:lnTo>
                    <a:lnTo>
                      <a:pt x="13083" y="184"/>
                    </a:lnTo>
                    <a:lnTo>
                      <a:pt x="10424" y="0"/>
                    </a:lnTo>
                    <a:lnTo>
                      <a:pt x="6498" y="513"/>
                    </a:lnTo>
                    <a:lnTo>
                      <a:pt x="3384" y="1925"/>
                    </a:lnTo>
                    <a:lnTo>
                      <a:pt x="1334" y="4053"/>
                    </a:lnTo>
                    <a:lnTo>
                      <a:pt x="595" y="6714"/>
                    </a:lnTo>
                    <a:lnTo>
                      <a:pt x="1220" y="9015"/>
                    </a:lnTo>
                    <a:lnTo>
                      <a:pt x="2944" y="10849"/>
                    </a:lnTo>
                    <a:lnTo>
                      <a:pt x="5545" y="12196"/>
                    </a:lnTo>
                    <a:lnTo>
                      <a:pt x="8799" y="13040"/>
                    </a:lnTo>
                    <a:lnTo>
                      <a:pt x="12405" y="13636"/>
                    </a:lnTo>
                    <a:lnTo>
                      <a:pt x="13120" y="14335"/>
                    </a:lnTo>
                    <a:lnTo>
                      <a:pt x="13120" y="15843"/>
                    </a:lnTo>
                    <a:lnTo>
                      <a:pt x="12207" y="16408"/>
                    </a:lnTo>
                    <a:lnTo>
                      <a:pt x="10981" y="16408"/>
                    </a:lnTo>
                    <a:lnTo>
                      <a:pt x="9179" y="16244"/>
                    </a:lnTo>
                    <a:lnTo>
                      <a:pt x="7387" y="15773"/>
                    </a:lnTo>
                    <a:lnTo>
                      <a:pt x="5678" y="15030"/>
                    </a:lnTo>
                    <a:lnTo>
                      <a:pt x="4124" y="14051"/>
                    </a:lnTo>
                    <a:lnTo>
                      <a:pt x="0" y="18288"/>
                    </a:lnTo>
                    <a:lnTo>
                      <a:pt x="2177" y="19675"/>
                    </a:lnTo>
                    <a:lnTo>
                      <a:pt x="4712" y="20717"/>
                    </a:lnTo>
                    <a:lnTo>
                      <a:pt x="7601" y="21372"/>
                    </a:lnTo>
                    <a:lnTo>
                      <a:pt x="10823" y="21600"/>
                    </a:lnTo>
                    <a:lnTo>
                      <a:pt x="15300" y="21055"/>
                    </a:lnTo>
                    <a:lnTo>
                      <a:pt x="18693" y="19568"/>
                    </a:lnTo>
                    <a:lnTo>
                      <a:pt x="20845" y="17361"/>
                    </a:lnTo>
                    <a:lnTo>
                      <a:pt x="21600" y="1465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7" name="Shape"/>
              <p:cNvSpPr/>
              <p:nvPr/>
            </p:nvSpPr>
            <p:spPr>
              <a:xfrm>
                <a:off x="284035" y="1384"/>
                <a:ext cx="85194" cy="1143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5760"/>
                    </a:lnTo>
                    <a:lnTo>
                      <a:pt x="6389" y="5760"/>
                    </a:lnTo>
                    <a:lnTo>
                      <a:pt x="6389" y="21600"/>
                    </a:lnTo>
                    <a:lnTo>
                      <a:pt x="15208" y="21600"/>
                    </a:lnTo>
                    <a:lnTo>
                      <a:pt x="15208" y="5760"/>
                    </a:lnTo>
                    <a:lnTo>
                      <a:pt x="21600" y="576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8" name="Shape"/>
              <p:cNvSpPr/>
              <p:nvPr/>
            </p:nvSpPr>
            <p:spPr>
              <a:xfrm>
                <a:off x="366165" y="1955"/>
                <a:ext cx="111851" cy="113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20342" y="17804"/>
                    </a:lnTo>
                    <a:lnTo>
                      <a:pt x="18728" y="12930"/>
                    </a:lnTo>
                    <a:lnTo>
                      <a:pt x="16682" y="6759"/>
                    </a:lnTo>
                    <a:lnTo>
                      <a:pt x="14443" y="0"/>
                    </a:lnTo>
                    <a:lnTo>
                      <a:pt x="12449" y="0"/>
                    </a:lnTo>
                    <a:lnTo>
                      <a:pt x="12449" y="12930"/>
                    </a:lnTo>
                    <a:lnTo>
                      <a:pt x="9153" y="12930"/>
                    </a:lnTo>
                    <a:lnTo>
                      <a:pt x="10801" y="6759"/>
                    </a:lnTo>
                    <a:lnTo>
                      <a:pt x="12449" y="12930"/>
                    </a:lnTo>
                    <a:lnTo>
                      <a:pt x="12449" y="0"/>
                    </a:lnTo>
                    <a:lnTo>
                      <a:pt x="7159" y="0"/>
                    </a:lnTo>
                    <a:lnTo>
                      <a:pt x="0" y="21600"/>
                    </a:lnTo>
                    <a:lnTo>
                      <a:pt x="6843" y="21600"/>
                    </a:lnTo>
                    <a:lnTo>
                      <a:pt x="7848" y="17804"/>
                    </a:lnTo>
                    <a:lnTo>
                      <a:pt x="13737" y="17804"/>
                    </a:lnTo>
                    <a:lnTo>
                      <a:pt x="14755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9" name="Shape"/>
              <p:cNvSpPr/>
              <p:nvPr/>
            </p:nvSpPr>
            <p:spPr>
              <a:xfrm>
                <a:off x="489546" y="1943"/>
                <a:ext cx="101933" cy="113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0802"/>
                    </a:moveTo>
                    <a:lnTo>
                      <a:pt x="20709" y="6445"/>
                    </a:lnTo>
                    <a:lnTo>
                      <a:pt x="20149" y="5681"/>
                    </a:lnTo>
                    <a:lnTo>
                      <a:pt x="18217" y="3030"/>
                    </a:lnTo>
                    <a:lnTo>
                      <a:pt x="14393" y="800"/>
                    </a:lnTo>
                    <a:lnTo>
                      <a:pt x="14231" y="776"/>
                    </a:lnTo>
                    <a:lnTo>
                      <a:pt x="14231" y="10802"/>
                    </a:lnTo>
                    <a:lnTo>
                      <a:pt x="13855" y="12928"/>
                    </a:lnTo>
                    <a:lnTo>
                      <a:pt x="12778" y="14541"/>
                    </a:lnTo>
                    <a:lnTo>
                      <a:pt x="11075" y="15565"/>
                    </a:lnTo>
                    <a:lnTo>
                      <a:pt x="8819" y="15922"/>
                    </a:lnTo>
                    <a:lnTo>
                      <a:pt x="7374" y="15922"/>
                    </a:lnTo>
                    <a:lnTo>
                      <a:pt x="7374" y="5681"/>
                    </a:lnTo>
                    <a:lnTo>
                      <a:pt x="8819" y="5681"/>
                    </a:lnTo>
                    <a:lnTo>
                      <a:pt x="11075" y="6037"/>
                    </a:lnTo>
                    <a:lnTo>
                      <a:pt x="12778" y="7059"/>
                    </a:lnTo>
                    <a:lnTo>
                      <a:pt x="13855" y="8674"/>
                    </a:lnTo>
                    <a:lnTo>
                      <a:pt x="14231" y="10802"/>
                    </a:lnTo>
                    <a:lnTo>
                      <a:pt x="14231" y="776"/>
                    </a:lnTo>
                    <a:lnTo>
                      <a:pt x="9508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9508" y="21600"/>
                    </a:lnTo>
                    <a:lnTo>
                      <a:pt x="14393" y="20802"/>
                    </a:lnTo>
                    <a:lnTo>
                      <a:pt x="18217" y="18573"/>
                    </a:lnTo>
                    <a:lnTo>
                      <a:pt x="20152" y="15922"/>
                    </a:lnTo>
                    <a:lnTo>
                      <a:pt x="20709" y="15158"/>
                    </a:lnTo>
                    <a:lnTo>
                      <a:pt x="21600" y="1080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0" name="Shape"/>
              <p:cNvSpPr/>
              <p:nvPr/>
            </p:nvSpPr>
            <p:spPr>
              <a:xfrm>
                <a:off x="599123" y="1384"/>
                <a:ext cx="85194" cy="1143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5760"/>
                    </a:lnTo>
                    <a:lnTo>
                      <a:pt x="6389" y="5760"/>
                    </a:lnTo>
                    <a:lnTo>
                      <a:pt x="6389" y="21600"/>
                    </a:lnTo>
                    <a:lnTo>
                      <a:pt x="15208" y="21600"/>
                    </a:lnTo>
                    <a:lnTo>
                      <a:pt x="15208" y="5760"/>
                    </a:lnTo>
                    <a:lnTo>
                      <a:pt x="21600" y="576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423" name="object 15"/>
          <p:cNvSpPr/>
          <p:nvPr/>
        </p:nvSpPr>
        <p:spPr>
          <a:xfrm>
            <a:off x="18559811" y="1047569"/>
            <a:ext cx="296859" cy="430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705" y="0"/>
                </a:moveTo>
                <a:lnTo>
                  <a:pt x="3322" y="93"/>
                </a:lnTo>
                <a:lnTo>
                  <a:pt x="0" y="686"/>
                </a:lnTo>
                <a:lnTo>
                  <a:pt x="0" y="9389"/>
                </a:lnTo>
                <a:lnTo>
                  <a:pt x="2372" y="8166"/>
                </a:lnTo>
                <a:lnTo>
                  <a:pt x="4273" y="7527"/>
                </a:lnTo>
                <a:lnTo>
                  <a:pt x="8269" y="7808"/>
                </a:lnTo>
                <a:lnTo>
                  <a:pt x="10833" y="10008"/>
                </a:lnTo>
                <a:lnTo>
                  <a:pt x="11004" y="11389"/>
                </a:lnTo>
                <a:lnTo>
                  <a:pt x="10424" y="12712"/>
                </a:lnTo>
                <a:lnTo>
                  <a:pt x="9125" y="13819"/>
                </a:lnTo>
                <a:lnTo>
                  <a:pt x="10336" y="15173"/>
                </a:lnTo>
                <a:lnTo>
                  <a:pt x="11239" y="16654"/>
                </a:lnTo>
                <a:lnTo>
                  <a:pt x="11803" y="18242"/>
                </a:lnTo>
                <a:lnTo>
                  <a:pt x="11998" y="19915"/>
                </a:lnTo>
                <a:lnTo>
                  <a:pt x="11985" y="20344"/>
                </a:lnTo>
                <a:lnTo>
                  <a:pt x="11948" y="20767"/>
                </a:lnTo>
                <a:lnTo>
                  <a:pt x="11885" y="21186"/>
                </a:lnTo>
                <a:lnTo>
                  <a:pt x="11799" y="21600"/>
                </a:lnTo>
                <a:lnTo>
                  <a:pt x="15178" y="19840"/>
                </a:lnTo>
                <a:lnTo>
                  <a:pt x="17568" y="18332"/>
                </a:lnTo>
                <a:lnTo>
                  <a:pt x="19418" y="16580"/>
                </a:lnTo>
                <a:lnTo>
                  <a:pt x="20716" y="14646"/>
                </a:lnTo>
                <a:lnTo>
                  <a:pt x="21447" y="12591"/>
                </a:lnTo>
                <a:lnTo>
                  <a:pt x="21600" y="10477"/>
                </a:lnTo>
                <a:lnTo>
                  <a:pt x="21160" y="8367"/>
                </a:lnTo>
                <a:lnTo>
                  <a:pt x="20116" y="6323"/>
                </a:lnTo>
                <a:lnTo>
                  <a:pt x="18452" y="4406"/>
                </a:lnTo>
                <a:lnTo>
                  <a:pt x="16024" y="2611"/>
                </a:lnTo>
                <a:lnTo>
                  <a:pt x="13176" y="1271"/>
                </a:lnTo>
                <a:lnTo>
                  <a:pt x="10030" y="396"/>
                </a:lnTo>
                <a:lnTo>
                  <a:pt x="6705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24" name="object 16"/>
          <p:cNvSpPr/>
          <p:nvPr/>
        </p:nvSpPr>
        <p:spPr>
          <a:xfrm>
            <a:off x="18137548" y="1047571"/>
            <a:ext cx="296820" cy="550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706" y="0"/>
                </a:moveTo>
                <a:lnTo>
                  <a:pt x="3322" y="72"/>
                </a:lnTo>
                <a:lnTo>
                  <a:pt x="0" y="536"/>
                </a:lnTo>
                <a:lnTo>
                  <a:pt x="0" y="7337"/>
                </a:lnTo>
                <a:lnTo>
                  <a:pt x="2373" y="6381"/>
                </a:lnTo>
                <a:lnTo>
                  <a:pt x="4273" y="5881"/>
                </a:lnTo>
                <a:lnTo>
                  <a:pt x="8270" y="6101"/>
                </a:lnTo>
                <a:lnTo>
                  <a:pt x="10853" y="7855"/>
                </a:lnTo>
                <a:lnTo>
                  <a:pt x="10990" y="8970"/>
                </a:lnTo>
                <a:lnTo>
                  <a:pt x="10328" y="10028"/>
                </a:lnTo>
                <a:lnTo>
                  <a:pt x="8904" y="10893"/>
                </a:lnTo>
                <a:lnTo>
                  <a:pt x="0" y="14480"/>
                </a:lnTo>
                <a:lnTo>
                  <a:pt x="0" y="21600"/>
                </a:lnTo>
                <a:lnTo>
                  <a:pt x="2507" y="20622"/>
                </a:lnTo>
                <a:lnTo>
                  <a:pt x="5933" y="19252"/>
                </a:lnTo>
                <a:lnTo>
                  <a:pt x="12775" y="16483"/>
                </a:lnTo>
                <a:lnTo>
                  <a:pt x="12711" y="16181"/>
                </a:lnTo>
                <a:lnTo>
                  <a:pt x="12678" y="15874"/>
                </a:lnTo>
                <a:lnTo>
                  <a:pt x="12678" y="15562"/>
                </a:lnTo>
                <a:lnTo>
                  <a:pt x="13101" y="13646"/>
                </a:lnTo>
                <a:lnTo>
                  <a:pt x="14304" y="11893"/>
                </a:lnTo>
                <a:lnTo>
                  <a:pt x="16188" y="10359"/>
                </a:lnTo>
                <a:lnTo>
                  <a:pt x="18653" y="9096"/>
                </a:lnTo>
                <a:lnTo>
                  <a:pt x="21600" y="8159"/>
                </a:lnTo>
                <a:lnTo>
                  <a:pt x="21321" y="6927"/>
                </a:lnTo>
                <a:lnTo>
                  <a:pt x="19754" y="4549"/>
                </a:lnTo>
                <a:lnTo>
                  <a:pt x="16025" y="2040"/>
                </a:lnTo>
                <a:lnTo>
                  <a:pt x="13178" y="993"/>
                </a:lnTo>
                <a:lnTo>
                  <a:pt x="10031" y="310"/>
                </a:lnTo>
                <a:lnTo>
                  <a:pt x="6706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grpSp>
        <p:nvGrpSpPr>
          <p:cNvPr id="427" name="object 17"/>
          <p:cNvGrpSpPr/>
          <p:nvPr/>
        </p:nvGrpSpPr>
        <p:grpSpPr>
          <a:xfrm>
            <a:off x="18802198" y="1047094"/>
            <a:ext cx="254816" cy="587747"/>
            <a:chOff x="0" y="0"/>
            <a:chExt cx="254814" cy="587745"/>
          </a:xfrm>
        </p:grpSpPr>
        <p:sp>
          <p:nvSpPr>
            <p:cNvPr id="425" name="Rectangle"/>
            <p:cNvSpPr/>
            <p:nvPr/>
          </p:nvSpPr>
          <p:spPr>
            <a:xfrm>
              <a:off x="12" y="-1"/>
              <a:ext cx="186616" cy="14620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426" name="Shape"/>
            <p:cNvSpPr/>
            <p:nvPr/>
          </p:nvSpPr>
          <p:spPr>
            <a:xfrm>
              <a:off x="0" y="176403"/>
              <a:ext cx="254815" cy="411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lnTo>
                    <a:pt x="21139" y="8323"/>
                  </a:lnTo>
                  <a:lnTo>
                    <a:pt x="19828" y="6050"/>
                  </a:lnTo>
                  <a:lnTo>
                    <a:pt x="17770" y="4045"/>
                  </a:lnTo>
                  <a:lnTo>
                    <a:pt x="15070" y="2373"/>
                  </a:lnTo>
                  <a:lnTo>
                    <a:pt x="11832" y="1098"/>
                  </a:lnTo>
                  <a:lnTo>
                    <a:pt x="8164" y="285"/>
                  </a:lnTo>
                  <a:lnTo>
                    <a:pt x="4165" y="0"/>
                  </a:lnTo>
                  <a:lnTo>
                    <a:pt x="0" y="0"/>
                  </a:lnTo>
                  <a:lnTo>
                    <a:pt x="0" y="7677"/>
                  </a:lnTo>
                  <a:lnTo>
                    <a:pt x="4165" y="7677"/>
                  </a:lnTo>
                  <a:lnTo>
                    <a:pt x="6128" y="7922"/>
                  </a:lnTo>
                  <a:lnTo>
                    <a:pt x="7731" y="8591"/>
                  </a:lnTo>
                  <a:lnTo>
                    <a:pt x="8812" y="9584"/>
                  </a:lnTo>
                  <a:lnTo>
                    <a:pt x="9208" y="10800"/>
                  </a:lnTo>
                  <a:lnTo>
                    <a:pt x="8812" y="12015"/>
                  </a:lnTo>
                  <a:lnTo>
                    <a:pt x="7731" y="13008"/>
                  </a:lnTo>
                  <a:lnTo>
                    <a:pt x="6128" y="13677"/>
                  </a:lnTo>
                  <a:lnTo>
                    <a:pt x="4165" y="13923"/>
                  </a:lnTo>
                  <a:lnTo>
                    <a:pt x="0" y="13923"/>
                  </a:lnTo>
                  <a:lnTo>
                    <a:pt x="0" y="21600"/>
                  </a:lnTo>
                  <a:lnTo>
                    <a:pt x="4165" y="21600"/>
                  </a:lnTo>
                  <a:lnTo>
                    <a:pt x="8164" y="21315"/>
                  </a:lnTo>
                  <a:lnTo>
                    <a:pt x="11832" y="20502"/>
                  </a:lnTo>
                  <a:lnTo>
                    <a:pt x="15070" y="19227"/>
                  </a:lnTo>
                  <a:lnTo>
                    <a:pt x="17770" y="17555"/>
                  </a:lnTo>
                  <a:lnTo>
                    <a:pt x="19828" y="15549"/>
                  </a:lnTo>
                  <a:lnTo>
                    <a:pt x="21139" y="13276"/>
                  </a:lnTo>
                  <a:lnTo>
                    <a:pt x="21600" y="108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432" name="object 18"/>
          <p:cNvGrpSpPr/>
          <p:nvPr/>
        </p:nvGrpSpPr>
        <p:grpSpPr>
          <a:xfrm>
            <a:off x="18328258" y="1254231"/>
            <a:ext cx="380103" cy="380116"/>
            <a:chOff x="0" y="0"/>
            <a:chExt cx="380102" cy="380115"/>
          </a:xfrm>
        </p:grpSpPr>
        <p:pic>
          <p:nvPicPr>
            <p:cNvPr id="428" name="object 19" descr="object 19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82318" y="84616"/>
              <a:ext cx="186299" cy="2110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31" name="object 20"/>
            <p:cNvGrpSpPr/>
            <p:nvPr/>
          </p:nvGrpSpPr>
          <p:grpSpPr>
            <a:xfrm>
              <a:off x="-1" y="-1"/>
              <a:ext cx="380103" cy="380116"/>
              <a:chOff x="0" y="0"/>
              <a:chExt cx="380102" cy="380114"/>
            </a:xfrm>
          </p:grpSpPr>
          <p:sp>
            <p:nvSpPr>
              <p:cNvPr id="429" name="Shape"/>
              <p:cNvSpPr/>
              <p:nvPr/>
            </p:nvSpPr>
            <p:spPr>
              <a:xfrm>
                <a:off x="0" y="0"/>
                <a:ext cx="312157" cy="3356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842"/>
                    </a:moveTo>
                    <a:lnTo>
                      <a:pt x="18995" y="1263"/>
                    </a:lnTo>
                    <a:lnTo>
                      <a:pt x="16157" y="319"/>
                    </a:lnTo>
                    <a:lnTo>
                      <a:pt x="13419" y="0"/>
                    </a:lnTo>
                    <a:lnTo>
                      <a:pt x="11408" y="109"/>
                    </a:lnTo>
                    <a:lnTo>
                      <a:pt x="7534" y="1168"/>
                    </a:lnTo>
                    <a:lnTo>
                      <a:pt x="5140" y="2507"/>
                    </a:lnTo>
                    <a:lnTo>
                      <a:pt x="3053" y="4352"/>
                    </a:lnTo>
                    <a:lnTo>
                      <a:pt x="1431" y="6622"/>
                    </a:lnTo>
                    <a:lnTo>
                      <a:pt x="416" y="9091"/>
                    </a:lnTo>
                    <a:lnTo>
                      <a:pt x="0" y="11665"/>
                    </a:lnTo>
                    <a:lnTo>
                      <a:pt x="170" y="14250"/>
                    </a:lnTo>
                    <a:lnTo>
                      <a:pt x="735" y="16296"/>
                    </a:lnTo>
                    <a:lnTo>
                      <a:pt x="1675" y="18236"/>
                    </a:lnTo>
                    <a:lnTo>
                      <a:pt x="2991" y="20021"/>
                    </a:lnTo>
                    <a:lnTo>
                      <a:pt x="4677" y="21600"/>
                    </a:lnTo>
                    <a:lnTo>
                      <a:pt x="7632" y="18322"/>
                    </a:lnTo>
                    <a:lnTo>
                      <a:pt x="6011" y="16634"/>
                    </a:lnTo>
                    <a:lnTo>
                      <a:pt x="5002" y="14658"/>
                    </a:lnTo>
                    <a:lnTo>
                      <a:pt x="4613" y="12524"/>
                    </a:lnTo>
                    <a:lnTo>
                      <a:pt x="4847" y="10362"/>
                    </a:lnTo>
                    <a:lnTo>
                      <a:pt x="5120" y="9499"/>
                    </a:lnTo>
                    <a:lnTo>
                      <a:pt x="6578" y="7101"/>
                    </a:lnTo>
                    <a:lnTo>
                      <a:pt x="6790" y="6918"/>
                    </a:lnTo>
                    <a:lnTo>
                      <a:pt x="6892" y="6817"/>
                    </a:lnTo>
                    <a:lnTo>
                      <a:pt x="9534" y="5025"/>
                    </a:lnTo>
                    <a:lnTo>
                      <a:pt x="12608" y="4289"/>
                    </a:lnTo>
                    <a:lnTo>
                      <a:pt x="15763" y="4642"/>
                    </a:lnTo>
                    <a:lnTo>
                      <a:pt x="18645" y="6120"/>
                    </a:lnTo>
                    <a:lnTo>
                      <a:pt x="21600" y="284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0" name="Shape"/>
              <p:cNvSpPr/>
              <p:nvPr/>
            </p:nvSpPr>
            <p:spPr>
              <a:xfrm>
                <a:off x="67589" y="44183"/>
                <a:ext cx="312514" cy="3359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9158"/>
                    </a:moveTo>
                    <a:lnTo>
                      <a:pt x="21288" y="6710"/>
                    </a:lnTo>
                    <a:lnTo>
                      <a:pt x="20118" y="3734"/>
                    </a:lnTo>
                    <a:lnTo>
                      <a:pt x="18161" y="1127"/>
                    </a:lnTo>
                    <a:lnTo>
                      <a:pt x="16904" y="0"/>
                    </a:lnTo>
                    <a:lnTo>
                      <a:pt x="13952" y="3275"/>
                    </a:lnTo>
                    <a:lnTo>
                      <a:pt x="14818" y="4057"/>
                    </a:lnTo>
                    <a:lnTo>
                      <a:pt x="15547" y="4933"/>
                    </a:lnTo>
                    <a:lnTo>
                      <a:pt x="16711" y="7344"/>
                    </a:lnTo>
                    <a:lnTo>
                      <a:pt x="16976" y="8678"/>
                    </a:lnTo>
                    <a:lnTo>
                      <a:pt x="16959" y="10250"/>
                    </a:lnTo>
                    <a:lnTo>
                      <a:pt x="16617" y="11766"/>
                    </a:lnTo>
                    <a:lnTo>
                      <a:pt x="15962" y="13190"/>
                    </a:lnTo>
                    <a:lnTo>
                      <a:pt x="15007" y="14487"/>
                    </a:lnTo>
                    <a:lnTo>
                      <a:pt x="16611" y="15741"/>
                    </a:lnTo>
                    <a:lnTo>
                      <a:pt x="15006" y="14487"/>
                    </a:lnTo>
                    <a:lnTo>
                      <a:pt x="14316" y="15162"/>
                    </a:lnTo>
                    <a:lnTo>
                      <a:pt x="13559" y="15740"/>
                    </a:lnTo>
                    <a:lnTo>
                      <a:pt x="12747" y="16226"/>
                    </a:lnTo>
                    <a:lnTo>
                      <a:pt x="11892" y="16624"/>
                    </a:lnTo>
                    <a:lnTo>
                      <a:pt x="9639" y="17225"/>
                    </a:lnTo>
                    <a:lnTo>
                      <a:pt x="7305" y="17243"/>
                    </a:lnTo>
                    <a:lnTo>
                      <a:pt x="5030" y="16664"/>
                    </a:lnTo>
                    <a:lnTo>
                      <a:pt x="2952" y="15469"/>
                    </a:lnTo>
                    <a:lnTo>
                      <a:pt x="0" y="18743"/>
                    </a:lnTo>
                    <a:lnTo>
                      <a:pt x="1936" y="19999"/>
                    </a:lnTo>
                    <a:lnTo>
                      <a:pt x="4024" y="20891"/>
                    </a:lnTo>
                    <a:lnTo>
                      <a:pt x="6210" y="21424"/>
                    </a:lnTo>
                    <a:lnTo>
                      <a:pt x="8443" y="21600"/>
                    </a:lnTo>
                    <a:lnTo>
                      <a:pt x="11237" y="21323"/>
                    </a:lnTo>
                    <a:lnTo>
                      <a:pt x="13918" y="20497"/>
                    </a:lnTo>
                    <a:lnTo>
                      <a:pt x="16382" y="19131"/>
                    </a:lnTo>
                    <a:lnTo>
                      <a:pt x="18526" y="17234"/>
                    </a:lnTo>
                    <a:lnTo>
                      <a:pt x="19530" y="15965"/>
                    </a:lnTo>
                    <a:lnTo>
                      <a:pt x="20339" y="14604"/>
                    </a:lnTo>
                    <a:lnTo>
                      <a:pt x="20952" y="13168"/>
                    </a:lnTo>
                    <a:lnTo>
                      <a:pt x="21365" y="11671"/>
                    </a:lnTo>
                    <a:lnTo>
                      <a:pt x="21503" y="10844"/>
                    </a:lnTo>
                    <a:lnTo>
                      <a:pt x="21582" y="10005"/>
                    </a:lnTo>
                    <a:lnTo>
                      <a:pt x="21600" y="915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440" name="object 21"/>
          <p:cNvGrpSpPr/>
          <p:nvPr/>
        </p:nvGrpSpPr>
        <p:grpSpPr>
          <a:xfrm>
            <a:off x="17307968" y="1458334"/>
            <a:ext cx="743003" cy="117708"/>
            <a:chOff x="0" y="0"/>
            <a:chExt cx="743001" cy="117706"/>
          </a:xfrm>
        </p:grpSpPr>
        <p:pic>
          <p:nvPicPr>
            <p:cNvPr id="433" name="object 22" descr="object 22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1943"/>
              <a:ext cx="186466" cy="115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39" name="object 23"/>
            <p:cNvGrpSpPr/>
            <p:nvPr/>
          </p:nvGrpSpPr>
          <p:grpSpPr>
            <a:xfrm>
              <a:off x="209370" y="0"/>
              <a:ext cx="533632" cy="117707"/>
              <a:chOff x="0" y="0"/>
              <a:chExt cx="533631" cy="117706"/>
            </a:xfrm>
          </p:grpSpPr>
          <p:sp>
            <p:nvSpPr>
              <p:cNvPr id="434" name="Shape"/>
              <p:cNvSpPr/>
              <p:nvPr/>
            </p:nvSpPr>
            <p:spPr>
              <a:xfrm>
                <a:off x="0" y="1955"/>
                <a:ext cx="90565" cy="113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7120" y="14378"/>
                    </a:lnTo>
                    <a:lnTo>
                      <a:pt x="16420" y="13255"/>
                    </a:lnTo>
                    <a:lnTo>
                      <a:pt x="18189" y="12161"/>
                    </a:lnTo>
                    <a:lnTo>
                      <a:pt x="19540" y="10760"/>
                    </a:lnTo>
                    <a:lnTo>
                      <a:pt x="20028" y="9813"/>
                    </a:lnTo>
                    <a:lnTo>
                      <a:pt x="20404" y="9090"/>
                    </a:lnTo>
                    <a:lnTo>
                      <a:pt x="17886" y="1998"/>
                    </a:lnTo>
                    <a:lnTo>
                      <a:pt x="12643" y="234"/>
                    </a:lnTo>
                    <a:lnTo>
                      <a:pt x="12643" y="8827"/>
                    </a:lnTo>
                    <a:lnTo>
                      <a:pt x="11441" y="9813"/>
                    </a:lnTo>
                    <a:lnTo>
                      <a:pt x="8142" y="9813"/>
                    </a:lnTo>
                    <a:lnTo>
                      <a:pt x="8142" y="4999"/>
                    </a:lnTo>
                    <a:lnTo>
                      <a:pt x="11441" y="4999"/>
                    </a:lnTo>
                    <a:lnTo>
                      <a:pt x="12643" y="5985"/>
                    </a:lnTo>
                    <a:lnTo>
                      <a:pt x="12643" y="234"/>
                    </a:lnTo>
                    <a:lnTo>
                      <a:pt x="10935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8142" y="21600"/>
                    </a:lnTo>
                    <a:lnTo>
                      <a:pt x="8142" y="14378"/>
                    </a:lnTo>
                    <a:lnTo>
                      <a:pt x="8687" y="14378"/>
                    </a:lnTo>
                    <a:lnTo>
                      <a:pt x="1268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5" name="Shape"/>
              <p:cNvSpPr/>
              <p:nvPr/>
            </p:nvSpPr>
            <p:spPr>
              <a:xfrm>
                <a:off x="98907" y="11"/>
                <a:ext cx="124526" cy="1176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0801"/>
                    </a:moveTo>
                    <a:lnTo>
                      <a:pt x="20774" y="6545"/>
                    </a:lnTo>
                    <a:lnTo>
                      <a:pt x="20071" y="5487"/>
                    </a:lnTo>
                    <a:lnTo>
                      <a:pt x="18494" y="3116"/>
                    </a:lnTo>
                    <a:lnTo>
                      <a:pt x="15566" y="1163"/>
                    </a:lnTo>
                    <a:lnTo>
                      <a:pt x="15566" y="10801"/>
                    </a:lnTo>
                    <a:lnTo>
                      <a:pt x="15207" y="12915"/>
                    </a:lnTo>
                    <a:lnTo>
                      <a:pt x="14209" y="14598"/>
                    </a:lnTo>
                    <a:lnTo>
                      <a:pt x="12700" y="15710"/>
                    </a:lnTo>
                    <a:lnTo>
                      <a:pt x="10799" y="16113"/>
                    </a:lnTo>
                    <a:lnTo>
                      <a:pt x="8902" y="15710"/>
                    </a:lnTo>
                    <a:lnTo>
                      <a:pt x="7391" y="14598"/>
                    </a:lnTo>
                    <a:lnTo>
                      <a:pt x="6395" y="12915"/>
                    </a:lnTo>
                    <a:lnTo>
                      <a:pt x="6036" y="10801"/>
                    </a:lnTo>
                    <a:lnTo>
                      <a:pt x="6395" y="8687"/>
                    </a:lnTo>
                    <a:lnTo>
                      <a:pt x="7391" y="7002"/>
                    </a:lnTo>
                    <a:lnTo>
                      <a:pt x="8902" y="5890"/>
                    </a:lnTo>
                    <a:lnTo>
                      <a:pt x="10799" y="5487"/>
                    </a:lnTo>
                    <a:lnTo>
                      <a:pt x="12700" y="5890"/>
                    </a:lnTo>
                    <a:lnTo>
                      <a:pt x="14209" y="7002"/>
                    </a:lnTo>
                    <a:lnTo>
                      <a:pt x="15207" y="8687"/>
                    </a:lnTo>
                    <a:lnTo>
                      <a:pt x="15566" y="10801"/>
                    </a:lnTo>
                    <a:lnTo>
                      <a:pt x="15566" y="1163"/>
                    </a:lnTo>
                    <a:lnTo>
                      <a:pt x="15068" y="830"/>
                    </a:lnTo>
                    <a:lnTo>
                      <a:pt x="10799" y="0"/>
                    </a:lnTo>
                    <a:lnTo>
                      <a:pt x="6530" y="830"/>
                    </a:lnTo>
                    <a:lnTo>
                      <a:pt x="3104" y="3116"/>
                    </a:lnTo>
                    <a:lnTo>
                      <a:pt x="826" y="6545"/>
                    </a:lnTo>
                    <a:lnTo>
                      <a:pt x="0" y="10801"/>
                    </a:lnTo>
                    <a:lnTo>
                      <a:pt x="826" y="15055"/>
                    </a:lnTo>
                    <a:lnTo>
                      <a:pt x="3104" y="18484"/>
                    </a:lnTo>
                    <a:lnTo>
                      <a:pt x="6530" y="20770"/>
                    </a:lnTo>
                    <a:lnTo>
                      <a:pt x="10799" y="21600"/>
                    </a:lnTo>
                    <a:lnTo>
                      <a:pt x="15068" y="20770"/>
                    </a:lnTo>
                    <a:lnTo>
                      <a:pt x="18494" y="18484"/>
                    </a:lnTo>
                    <a:lnTo>
                      <a:pt x="20071" y="16113"/>
                    </a:lnTo>
                    <a:lnTo>
                      <a:pt x="20774" y="15055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6" name="Shape"/>
              <p:cNvSpPr/>
              <p:nvPr/>
            </p:nvSpPr>
            <p:spPr>
              <a:xfrm>
                <a:off x="240995" y="1955"/>
                <a:ext cx="86820" cy="1138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7496"/>
                    </a:moveTo>
                    <a:lnTo>
                      <a:pt x="20943" y="4999"/>
                    </a:lnTo>
                    <a:lnTo>
                      <a:pt x="20820" y="4529"/>
                    </a:lnTo>
                    <a:lnTo>
                      <a:pt x="18671" y="2152"/>
                    </a:lnTo>
                    <a:lnTo>
                      <a:pt x="15438" y="571"/>
                    </a:lnTo>
                    <a:lnTo>
                      <a:pt x="13189" y="253"/>
                    </a:lnTo>
                    <a:lnTo>
                      <a:pt x="13189" y="8949"/>
                    </a:lnTo>
                    <a:lnTo>
                      <a:pt x="11934" y="9995"/>
                    </a:lnTo>
                    <a:lnTo>
                      <a:pt x="8654" y="9995"/>
                    </a:lnTo>
                    <a:lnTo>
                      <a:pt x="8654" y="4999"/>
                    </a:lnTo>
                    <a:lnTo>
                      <a:pt x="11934" y="4999"/>
                    </a:lnTo>
                    <a:lnTo>
                      <a:pt x="13189" y="6047"/>
                    </a:lnTo>
                    <a:lnTo>
                      <a:pt x="13189" y="253"/>
                    </a:lnTo>
                    <a:lnTo>
                      <a:pt x="11407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8654" y="21600"/>
                    </a:lnTo>
                    <a:lnTo>
                      <a:pt x="8654" y="14996"/>
                    </a:lnTo>
                    <a:lnTo>
                      <a:pt x="11407" y="14996"/>
                    </a:lnTo>
                    <a:lnTo>
                      <a:pt x="15438" y="14422"/>
                    </a:lnTo>
                    <a:lnTo>
                      <a:pt x="18671" y="12844"/>
                    </a:lnTo>
                    <a:lnTo>
                      <a:pt x="20820" y="10465"/>
                    </a:lnTo>
                    <a:lnTo>
                      <a:pt x="20943" y="9995"/>
                    </a:lnTo>
                    <a:lnTo>
                      <a:pt x="21600" y="749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7" name="Shape"/>
              <p:cNvSpPr/>
              <p:nvPr/>
            </p:nvSpPr>
            <p:spPr>
              <a:xfrm>
                <a:off x="326352" y="1955"/>
                <a:ext cx="111851" cy="113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20344" y="17804"/>
                    </a:lnTo>
                    <a:lnTo>
                      <a:pt x="18728" y="12930"/>
                    </a:lnTo>
                    <a:lnTo>
                      <a:pt x="16683" y="6759"/>
                    </a:lnTo>
                    <a:lnTo>
                      <a:pt x="14443" y="0"/>
                    </a:lnTo>
                    <a:lnTo>
                      <a:pt x="12450" y="0"/>
                    </a:lnTo>
                    <a:lnTo>
                      <a:pt x="12450" y="12930"/>
                    </a:lnTo>
                    <a:lnTo>
                      <a:pt x="9153" y="12930"/>
                    </a:lnTo>
                    <a:lnTo>
                      <a:pt x="10801" y="6759"/>
                    </a:lnTo>
                    <a:lnTo>
                      <a:pt x="12450" y="12930"/>
                    </a:lnTo>
                    <a:lnTo>
                      <a:pt x="12450" y="0"/>
                    </a:lnTo>
                    <a:lnTo>
                      <a:pt x="7159" y="0"/>
                    </a:lnTo>
                    <a:lnTo>
                      <a:pt x="0" y="21600"/>
                    </a:lnTo>
                    <a:lnTo>
                      <a:pt x="6843" y="21600"/>
                    </a:lnTo>
                    <a:lnTo>
                      <a:pt x="7848" y="17804"/>
                    </a:lnTo>
                    <a:lnTo>
                      <a:pt x="13737" y="17804"/>
                    </a:lnTo>
                    <a:lnTo>
                      <a:pt x="14757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8" name="Shape"/>
              <p:cNvSpPr/>
              <p:nvPr/>
            </p:nvSpPr>
            <p:spPr>
              <a:xfrm>
                <a:off x="445021" y="0"/>
                <a:ext cx="88611" cy="1177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4650"/>
                    </a:moveTo>
                    <a:lnTo>
                      <a:pt x="12761" y="8024"/>
                    </a:lnTo>
                    <a:lnTo>
                      <a:pt x="9631" y="7488"/>
                    </a:lnTo>
                    <a:lnTo>
                      <a:pt x="9077" y="6831"/>
                    </a:lnTo>
                    <a:lnTo>
                      <a:pt x="9077" y="5579"/>
                    </a:lnTo>
                    <a:lnTo>
                      <a:pt x="9789" y="5074"/>
                    </a:lnTo>
                    <a:lnTo>
                      <a:pt x="12483" y="5074"/>
                    </a:lnTo>
                    <a:lnTo>
                      <a:pt x="14464" y="5878"/>
                    </a:lnTo>
                    <a:lnTo>
                      <a:pt x="16288" y="7013"/>
                    </a:lnTo>
                    <a:lnTo>
                      <a:pt x="20173" y="2657"/>
                    </a:lnTo>
                    <a:lnTo>
                      <a:pt x="18046" y="1550"/>
                    </a:lnTo>
                    <a:lnTo>
                      <a:pt x="15653" y="713"/>
                    </a:lnTo>
                    <a:lnTo>
                      <a:pt x="13083" y="184"/>
                    </a:lnTo>
                    <a:lnTo>
                      <a:pt x="10424" y="0"/>
                    </a:lnTo>
                    <a:lnTo>
                      <a:pt x="6498" y="513"/>
                    </a:lnTo>
                    <a:lnTo>
                      <a:pt x="3384" y="1925"/>
                    </a:lnTo>
                    <a:lnTo>
                      <a:pt x="1334" y="4053"/>
                    </a:lnTo>
                    <a:lnTo>
                      <a:pt x="595" y="6714"/>
                    </a:lnTo>
                    <a:lnTo>
                      <a:pt x="1220" y="9015"/>
                    </a:lnTo>
                    <a:lnTo>
                      <a:pt x="2941" y="10849"/>
                    </a:lnTo>
                    <a:lnTo>
                      <a:pt x="5545" y="12198"/>
                    </a:lnTo>
                    <a:lnTo>
                      <a:pt x="8799" y="13040"/>
                    </a:lnTo>
                    <a:lnTo>
                      <a:pt x="12405" y="13636"/>
                    </a:lnTo>
                    <a:lnTo>
                      <a:pt x="13120" y="14338"/>
                    </a:lnTo>
                    <a:lnTo>
                      <a:pt x="13120" y="15843"/>
                    </a:lnTo>
                    <a:lnTo>
                      <a:pt x="12204" y="16410"/>
                    </a:lnTo>
                    <a:lnTo>
                      <a:pt x="10981" y="16410"/>
                    </a:lnTo>
                    <a:lnTo>
                      <a:pt x="9179" y="16244"/>
                    </a:lnTo>
                    <a:lnTo>
                      <a:pt x="7387" y="15773"/>
                    </a:lnTo>
                    <a:lnTo>
                      <a:pt x="5678" y="15032"/>
                    </a:lnTo>
                    <a:lnTo>
                      <a:pt x="4121" y="14054"/>
                    </a:lnTo>
                    <a:lnTo>
                      <a:pt x="0" y="18291"/>
                    </a:lnTo>
                    <a:lnTo>
                      <a:pt x="2176" y="19677"/>
                    </a:lnTo>
                    <a:lnTo>
                      <a:pt x="4712" y="20717"/>
                    </a:lnTo>
                    <a:lnTo>
                      <a:pt x="7597" y="21374"/>
                    </a:lnTo>
                    <a:lnTo>
                      <a:pt x="10823" y="21600"/>
                    </a:lnTo>
                    <a:lnTo>
                      <a:pt x="15297" y="21057"/>
                    </a:lnTo>
                    <a:lnTo>
                      <a:pt x="18693" y="19570"/>
                    </a:lnTo>
                    <a:lnTo>
                      <a:pt x="20845" y="17361"/>
                    </a:lnTo>
                    <a:lnTo>
                      <a:pt x="21600" y="1465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441" name="Titel 27"/>
          <p:cNvSpPr txBox="1"/>
          <p:nvPr>
            <p:ph type="title"/>
          </p:nvPr>
        </p:nvSpPr>
        <p:spPr>
          <a:xfrm>
            <a:off x="1034387" y="662006"/>
            <a:ext cx="15330204" cy="1538884"/>
          </a:xfrm>
          <a:prstGeom prst="rect">
            <a:avLst/>
          </a:prstGeom>
        </p:spPr>
        <p:txBody>
          <a:bodyPr/>
          <a:lstStyle>
            <a:lvl1pPr>
              <a:defRPr spc="-100">
                <a:solidFill>
                  <a:srgbClr val="FFFFFF"/>
                </a:solidFill>
              </a:defRPr>
            </a:lvl1pPr>
          </a:lstStyle>
          <a:p>
            <a:pPr/>
            <a:r>
              <a:t>Collaborations with Prague and the CR</a:t>
            </a:r>
          </a:p>
        </p:txBody>
      </p:sp>
      <p:sp>
        <p:nvSpPr>
          <p:cNvPr id="442" name="Textfeld 26"/>
          <p:cNvSpPr txBox="1"/>
          <p:nvPr/>
        </p:nvSpPr>
        <p:spPr>
          <a:xfrm>
            <a:off x="16213889" y="10323059"/>
            <a:ext cx="2804162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>
                <a:solidFill>
                  <a:srgbClr val="FFFFFF"/>
                </a:solidFill>
                <a:latin typeface="CoreSansC-45Regular"/>
                <a:ea typeface="CoreSansC-45Regular"/>
                <a:cs typeface="CoreSansC-45Regular"/>
                <a:sym typeface="CoreSansC-45Regular"/>
              </a:defRPr>
            </a:lvl1pPr>
          </a:lstStyle>
          <a:p>
            <a:pPr/>
            <a:r>
              <a:t>© Ernesto Uhlmann</a:t>
            </a:r>
          </a:p>
        </p:txBody>
      </p:sp>
      <p:pic>
        <p:nvPicPr>
          <p:cNvPr id="443" name="Grafik 29" descr="Grafik 29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8375650" y="3066837"/>
            <a:ext cx="10744200" cy="7170988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Textfeld 24"/>
          <p:cNvSpPr txBox="1"/>
          <p:nvPr/>
        </p:nvSpPr>
        <p:spPr>
          <a:xfrm>
            <a:off x="1080105" y="3066839"/>
            <a:ext cx="6961886" cy="7076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pc="-20">
                <a:solidFill>
                  <a:srgbClr val="FFFFFF"/>
                </a:solidFill>
                <a:latin typeface="CoreSansC-85Heavy"/>
                <a:ea typeface="CoreSansC-85Heavy"/>
                <a:cs typeface="CoreSansC-85Heavy"/>
                <a:sym typeface="CoreSansC-85Heavy"/>
              </a:defRPr>
            </a:pPr>
            <a:r>
              <a:t>12.09.2021 European Peace Ride goes Chemnitz – Prag - Chemnitz </a:t>
            </a:r>
          </a:p>
          <a:p>
            <a:pPr>
              <a:defRPr spc="-20">
                <a:solidFill>
                  <a:srgbClr val="FFFFFF"/>
                </a:solidFill>
                <a:latin typeface="CoreSansC-85Heavy"/>
                <a:ea typeface="CoreSansC-85Heavy"/>
                <a:cs typeface="CoreSansC-85Heavy"/>
                <a:sym typeface="CoreSansC-85Heavy"/>
              </a:defRPr>
            </a:pPr>
          </a:p>
          <a:p>
            <a:pPr>
              <a:defRPr spc="-20">
                <a:solidFill>
                  <a:srgbClr val="FFFFFF"/>
                </a:solidFill>
                <a:latin typeface="CoreSansC-85Heavy"/>
                <a:ea typeface="CoreSansC-85Heavy"/>
                <a:cs typeface="CoreSansC-85Heavy"/>
                <a:sym typeface="CoreSansC-85Heavy"/>
              </a:defRPr>
            </a:pPr>
            <a:r>
              <a:t>Meeting of Lord Mayor Sven Schulze with Mr. Lord Mayor Hřib and Mrs. Třeštíková on this occassion</a:t>
            </a:r>
          </a:p>
          <a:p>
            <a:pPr>
              <a:defRPr spc="-20">
                <a:solidFill>
                  <a:srgbClr val="FFFFFF"/>
                </a:solidFill>
                <a:latin typeface="CoreSansC-85Heavy"/>
                <a:ea typeface="CoreSansC-85Heavy"/>
                <a:cs typeface="CoreSansC-85Heavy"/>
                <a:sym typeface="CoreSansC-85Heavy"/>
              </a:defRPr>
            </a:pPr>
          </a:p>
          <a:p>
            <a:pPr>
              <a:defRPr spc="-20">
                <a:solidFill>
                  <a:srgbClr val="FFFFFF"/>
                </a:solidFill>
                <a:latin typeface="CoreSansC-85Heavy"/>
                <a:ea typeface="CoreSansC-85Heavy"/>
                <a:cs typeface="CoreSansC-85Heavy"/>
                <a:sym typeface="CoreSansC-85Heavy"/>
              </a:defRPr>
            </a:pPr>
            <a:r>
              <a:t>2022-23 meetings with partnering institutions to foster cooperation:</a:t>
            </a:r>
          </a:p>
          <a:p>
            <a:pPr>
              <a:defRPr spc="-20">
                <a:solidFill>
                  <a:srgbClr val="FFFFFF"/>
                </a:solidFill>
                <a:latin typeface="CoreSansC-85Heavy"/>
                <a:ea typeface="CoreSansC-85Heavy"/>
                <a:cs typeface="CoreSansC-85Heavy"/>
                <a:sym typeface="CoreSansC-85Heavy"/>
              </a:defRPr>
            </a:pPr>
            <a:br/>
            <a:r>
              <a:t>Key partners:</a:t>
            </a:r>
            <a:br/>
            <a:r>
              <a:t>	Saxon Liaison Office</a:t>
            </a:r>
          </a:p>
          <a:p>
            <a:pPr>
              <a:defRPr spc="-20">
                <a:solidFill>
                  <a:srgbClr val="FFFFFF"/>
                </a:solidFill>
                <a:latin typeface="CoreSansC-85Heavy"/>
                <a:ea typeface="CoreSansC-85Heavy"/>
                <a:cs typeface="CoreSansC-85Heavy"/>
                <a:sym typeface="CoreSansC-85Heavy"/>
              </a:defRPr>
            </a:pPr>
            <a:r>
              <a:t>	German Embassy</a:t>
            </a:r>
          </a:p>
          <a:p>
            <a:pPr>
              <a:defRPr spc="-20">
                <a:solidFill>
                  <a:srgbClr val="FFFFFF"/>
                </a:solidFill>
                <a:latin typeface="CoreSansC-85Heavy"/>
                <a:ea typeface="CoreSansC-85Heavy"/>
                <a:cs typeface="CoreSansC-85Heavy"/>
                <a:sym typeface="CoreSansC-85Heavy"/>
              </a:defRPr>
            </a:pPr>
            <a:r>
              <a:t>	City of Prague/Prague Municipal Culture Office</a:t>
            </a:r>
          </a:p>
          <a:p>
            <a:pPr>
              <a:defRPr spc="-20">
                <a:solidFill>
                  <a:srgbClr val="FFFFFF"/>
                </a:solidFill>
                <a:latin typeface="CoreSansC-85Heavy"/>
                <a:ea typeface="CoreSansC-85Heavy"/>
                <a:cs typeface="CoreSansC-85Heavy"/>
                <a:sym typeface="CoreSansC-85Heavy"/>
              </a:defRPr>
            </a:pPr>
            <a:r>
              <a:t>	Ministry for Culture of the Czech Republic</a:t>
            </a:r>
          </a:p>
          <a:p>
            <a:pPr>
              <a:defRPr spc="-20">
                <a:solidFill>
                  <a:srgbClr val="FFFFFF"/>
                </a:solidFill>
                <a:latin typeface="CoreSansC-85Heavy"/>
                <a:ea typeface="CoreSansC-85Heavy"/>
                <a:cs typeface="CoreSansC-85Heavy"/>
                <a:sym typeface="CoreSansC-85Heavy"/>
              </a:defRPr>
            </a:pPr>
            <a:r>
              <a:t>	Czech German Future Fund</a:t>
            </a:r>
          </a:p>
          <a:p>
            <a:pPr>
              <a:defRPr spc="-20">
                <a:solidFill>
                  <a:srgbClr val="FFFFFF"/>
                </a:solidFill>
                <a:latin typeface="CoreSansC-85Heavy"/>
                <a:ea typeface="CoreSansC-85Heavy"/>
                <a:cs typeface="CoreSansC-85Heavy"/>
                <a:sym typeface="CoreSansC-85Heavy"/>
              </a:defRPr>
            </a:pPr>
            <a:r>
              <a:t>	Goethe Insitut Prague</a:t>
            </a:r>
            <a:br/>
            <a:r>
              <a:t>	IDU</a:t>
            </a:r>
          </a:p>
          <a:p>
            <a:pPr>
              <a:defRPr spc="-20">
                <a:solidFill>
                  <a:srgbClr val="FFFFFF"/>
                </a:solidFill>
                <a:latin typeface="CoreSansC-85Heavy"/>
                <a:ea typeface="CoreSansC-85Heavy"/>
                <a:cs typeface="CoreSansC-85Heavy"/>
                <a:sym typeface="CoreSansC-85Heavy"/>
              </a:defRPr>
            </a:pPr>
            <a:r>
              <a:t>	Kreativni Praha</a:t>
            </a:r>
          </a:p>
          <a:p>
            <a:pPr>
              <a:defRPr spc="-20">
                <a:solidFill>
                  <a:srgbClr val="FFFFFF"/>
                </a:solidFill>
                <a:latin typeface="CoreSansC-85Heavy"/>
                <a:ea typeface="CoreSansC-85Heavy"/>
                <a:cs typeface="CoreSansC-85Heavy"/>
                <a:sym typeface="CoreSansC-85Heavy"/>
              </a:defRPr>
            </a:pPr>
            <a:r>
              <a:t>	Czech Tourism</a:t>
            </a:r>
          </a:p>
          <a:p>
            <a:pPr>
              <a:defRPr spc="-20">
                <a:solidFill>
                  <a:srgbClr val="FFFFFF"/>
                </a:solidFill>
                <a:latin typeface="CoreSansC-85Heavy"/>
                <a:ea typeface="CoreSansC-85Heavy"/>
                <a:cs typeface="CoreSansC-85Heavy"/>
                <a:sym typeface="CoreSansC-85Heavy"/>
              </a:defRPr>
            </a:pPr>
            <a:r>
              <a:t>	Prague Tourism</a:t>
            </a:r>
          </a:p>
          <a:p>
            <a:pPr>
              <a:defRPr spc="-20">
                <a:solidFill>
                  <a:srgbClr val="FFFFFF"/>
                </a:solidFill>
                <a:latin typeface="CoreSansC-85Heavy"/>
                <a:ea typeface="CoreSansC-85Heavy"/>
                <a:cs typeface="CoreSansC-85Heavy"/>
                <a:sym typeface="CoreSansC-85Heavy"/>
              </a:defRPr>
            </a:pPr>
            <a:r>
              <a:t>	and others…  </a:t>
            </a:r>
          </a:p>
          <a:p>
            <a:pPr>
              <a:defRPr spc="-20">
                <a:solidFill>
                  <a:srgbClr val="FFFFFF"/>
                </a:solidFill>
                <a:latin typeface="CoreSansC-85Heavy"/>
                <a:ea typeface="CoreSansC-85Heavy"/>
                <a:cs typeface="CoreSansC-85Heavy"/>
                <a:sym typeface="CoreSansC-85Heavy"/>
              </a:defRPr>
            </a:pPr>
          </a:p>
          <a:p>
            <a:pPr>
              <a:defRPr spc="-20">
                <a:solidFill>
                  <a:srgbClr val="FFFFFF"/>
                </a:solidFill>
                <a:latin typeface="CoreSansC-85Heavy"/>
                <a:ea typeface="CoreSansC-85Heavy"/>
                <a:cs typeface="CoreSansC-85Heavy"/>
                <a:sym typeface="CoreSansC-85Heavy"/>
              </a:defRPr>
            </a:pPr>
            <a:r>
              <a:t>Public presentations in Prague in the Saxon Liaison Office (2022) and the German Embassy (2023)</a:t>
            </a:r>
          </a:p>
          <a:p>
            <a:pPr>
              <a:defRPr spc="-20">
                <a:solidFill>
                  <a:srgbClr val="FFFFFF"/>
                </a:solidFill>
                <a:latin typeface="CoreSansC-85Heavy"/>
                <a:ea typeface="CoreSansC-85Heavy"/>
                <a:cs typeface="CoreSansC-85Heavy"/>
                <a:sym typeface="CoreSansC-85Heavy"/>
              </a:defRPr>
            </a:pPr>
          </a:p>
          <a:p>
            <a:pPr>
              <a:defRPr spc="-20">
                <a:solidFill>
                  <a:srgbClr val="FFFFFF"/>
                </a:solidFill>
                <a:latin typeface="CoreSansC-85Heavy"/>
                <a:ea typeface="CoreSansC-85Heavy"/>
                <a:cs typeface="CoreSansC-85Heavy"/>
                <a:sym typeface="CoreSansC-85Heavy"/>
              </a:defRPr>
            </a:pPr>
            <a:r>
              <a:t>Strengthening also the relations with fellow ECoCs such as Plzen, Budweis and our twin town Usti nad Labem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