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rozmyb55sZWJBUN3ix4d5LOoX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a584c34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a584c34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a584c34d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a584c34d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a584c34d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5a584c34d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Příliš široká předzahrádka v Karlově ulici, která se v souladu s Koncepcí bude zužovat, protože zde prochází velké množství lidí. Provozovatel se s námi soudil, žalobu na neplatnost výpovědi pravomocně prohrál a oznámil nám, že zahrádku zúží.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Příliš široká zahrádka. Provozovatel se s námi soudil, žalobu na neplatnost výpovědi pravomocně prohrál, předpokládáme, že do 30. září bude zahrádka v souladu s Koncepcí a Manuálem.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Zahrádka, kde provozovatel už před půl rokem pravomocně prohrál soud o neplatnost výpovědi, řešíme vyklizení.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Uprostřed Malého náměstí žádné předzahrádky nebudou, provozovatelé se s námi soudí, ale věříme, že do konce září dojde k nápravě.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tomto případě </a:t>
            </a: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je ohrazení a podesta v rozporu s Manuálem, věříme, že bude brzy odstraněna.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Dle manuálu není možné mít na předzahrádce skříně s nádobím, bude odstraněno.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Rozhodně není možné umisťovat do předzahrádky vybavení typu skříně či pokladny jako v tomto případě.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49" name="Google Shape;14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cs-CZ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Tisková konference </a:t>
            </a:r>
            <a:br>
              <a:rPr b="0" i="0" lang="cs-CZ" u="none" strike="noStrike">
                <a:solidFill>
                  <a:srgbClr val="000000"/>
                </a:solidFill>
              </a:rPr>
            </a:br>
            <a:r>
              <a:rPr b="1" i="0" lang="cs-CZ" sz="4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Kultivace předzahrádek v centru Prahy</a:t>
            </a:r>
            <a:br>
              <a:rPr b="0" i="0" lang="cs-CZ" u="none" strike="noStrike">
                <a:solidFill>
                  <a:srgbClr val="000000"/>
                </a:solidFill>
              </a:rPr>
            </a:br>
            <a:br>
              <a:rPr b="0" i="0" lang="cs-CZ" u="none" strike="noStrike">
                <a:solidFill>
                  <a:srgbClr val="000000"/>
                </a:solidFill>
              </a:rPr>
            </a:br>
            <a:r>
              <a:rPr b="1" i="0" lang="cs-CZ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Mgr. Adam Zábranský, radní pro majetek, transparentnost a legislativu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0" sz="1800" u="sng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</a:pPr>
            <a:r>
              <a:rPr b="1" i="0" lang="cs-CZ" sz="1800" u="sng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středa 19. července 2023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</a:pPr>
            <a:r>
              <a:rPr b="1" i="0" lang="cs-CZ" sz="1800" u="sng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Tiskové centrum Magistrátu hl. m. Prahy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4886" y="4544315"/>
            <a:ext cx="1062228" cy="106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584c34d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Kontroly</a:t>
            </a:r>
            <a:endParaRPr/>
          </a:p>
        </p:txBody>
      </p:sp>
      <p:sp>
        <p:nvSpPr>
          <p:cNvPr id="160" name="Google Shape;160;g25a584c34d1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134 kontrolovaných předzahrádek v nejexponovanějších lokalitách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46 (⅓) předzahrádek bez pochybení, u zbylých nalezeno 192 pochybení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kabely 35x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zakázané prvky mobiliáře 23x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nesklízení mobiliáře 19x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přesáhnutí výměry 18x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průchod uzší než 180 cm 17x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a584c34d1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Témata k řešení</a:t>
            </a:r>
            <a:endParaRPr/>
          </a:p>
        </p:txBody>
      </p:sp>
      <p:sp>
        <p:nvSpPr>
          <p:cNvPr id="167" name="Google Shape;167;g25a584c34d1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schválení zbývajících vizualizací (Staroměstské a Malé náměstí, spodní část Václavského náměstí)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dílčí úpravy Koncepce po diskusi s provozovateli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pravidla pro rozvržení plochy určené pro předzahrádky mezi jednotlivé provozovatele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cs-CZ" sz="4800">
                <a:latin typeface="Calibri"/>
                <a:ea typeface="Calibri"/>
                <a:cs typeface="Calibri"/>
                <a:sym typeface="Calibri"/>
              </a:rPr>
              <a:t>Děkuji za pozornost.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498" y="0"/>
            <a:ext cx="10411429" cy="665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213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6" y="1041722"/>
            <a:ext cx="7034498" cy="4685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idx="2" type="body"/>
          </p:nvPr>
        </p:nvSpPr>
        <p:spPr>
          <a:xfrm>
            <a:off x="7396222" y="1825625"/>
            <a:ext cx="395757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příliš široká zahrádka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provozovatel prohrál soud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zahrádka bude zúžena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6"/>
            <a:ext cx="10515600" cy="132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6" y="1124756"/>
            <a:ext cx="6909826" cy="460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idx="2" type="body"/>
          </p:nvPr>
        </p:nvSpPr>
        <p:spPr>
          <a:xfrm>
            <a:off x="7326774" y="1825625"/>
            <a:ext cx="40270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příliš široká zahrádka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provozovatel prohrál soud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zahrádka má být zúžena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9" name="Google Shape;11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25" y="1207997"/>
            <a:ext cx="7153797" cy="4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>
            <p:ph idx="2" type="body"/>
          </p:nvPr>
        </p:nvSpPr>
        <p:spPr>
          <a:xfrm>
            <a:off x="7442522" y="1825625"/>
            <a:ext cx="391127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provozovatel prohrál soud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vyklízení v řešení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7" name="Google Shape;12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5" y="1585732"/>
            <a:ext cx="6217685" cy="41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>
            <p:ph idx="2" type="body"/>
          </p:nvPr>
        </p:nvSpPr>
        <p:spPr>
          <a:xfrm>
            <a:off x="6539696" y="1825625"/>
            <a:ext cx="481410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střed Malého náměstí bude    bez předzahrádek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5" name="Google Shape;13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5" y="1294352"/>
            <a:ext cx="6972001" cy="464346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>
            <p:ph idx="2" type="body"/>
          </p:nvPr>
        </p:nvSpPr>
        <p:spPr>
          <a:xfrm>
            <a:off x="7095280" y="1825625"/>
            <a:ext cx="42585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ohrazení i podesta v rozporu s manuálem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2" type="body"/>
          </p:nvPr>
        </p:nvSpPr>
        <p:spPr>
          <a:xfrm>
            <a:off x="7419372" y="1397362"/>
            <a:ext cx="37955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skříňky s nádobím</a:t>
            </a:r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04" y="992529"/>
            <a:ext cx="7311668" cy="487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2" name="Google Shape;15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05" y="888075"/>
            <a:ext cx="7941087" cy="528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>
            <p:ph idx="2" type="body"/>
          </p:nvPr>
        </p:nvSpPr>
        <p:spPr>
          <a:xfrm>
            <a:off x="8484242" y="1825625"/>
            <a:ext cx="28695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příborníky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pokladny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skříně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2023-07-19T07:44:39Z</dcterms:created>
  <dc:creator>Petra Slezáková</dc:creator>
</cp:coreProperties>
</file>